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16"/>
  </p:notesMasterIdLst>
  <p:handoutMasterIdLst>
    <p:handoutMasterId r:id="rId17"/>
  </p:handoutMasterIdLst>
  <p:sldIdLst>
    <p:sldId id="645" r:id="rId2"/>
    <p:sldId id="630" r:id="rId3"/>
    <p:sldId id="644" r:id="rId4"/>
    <p:sldId id="617" r:id="rId5"/>
    <p:sldId id="632" r:id="rId6"/>
    <p:sldId id="622" r:id="rId7"/>
    <p:sldId id="634" r:id="rId8"/>
    <p:sldId id="641" r:id="rId9"/>
    <p:sldId id="647" r:id="rId10"/>
    <p:sldId id="633" r:id="rId11"/>
    <p:sldId id="638" r:id="rId12"/>
    <p:sldId id="646" r:id="rId13"/>
    <p:sldId id="643" r:id="rId14"/>
    <p:sldId id="620" r:id="rId15"/>
  </p:sldIdLst>
  <p:sldSz cx="16459200" cy="9236075"/>
  <p:notesSz cx="7010400" cy="9296400"/>
  <p:defaultTextStyle>
    <a:defPPr>
      <a:defRPr lang="en-US"/>
    </a:defPPr>
    <a:lvl1pPr algn="l" rtl="0" fontAlgn="base">
      <a:spcBef>
        <a:spcPct val="0"/>
      </a:spcBef>
      <a:spcAft>
        <a:spcPct val="0"/>
      </a:spcAft>
      <a:defRPr sz="3900" kern="1200">
        <a:solidFill>
          <a:schemeClr val="tx1"/>
        </a:solidFill>
        <a:latin typeface="Times New Roman" pitchFamily="18" charset="0"/>
        <a:ea typeface="+mn-ea"/>
        <a:cs typeface="+mn-cs"/>
      </a:defRPr>
    </a:lvl1pPr>
    <a:lvl2pPr marL="733425" indent="-276225" algn="l" rtl="0" fontAlgn="base">
      <a:spcBef>
        <a:spcPct val="0"/>
      </a:spcBef>
      <a:spcAft>
        <a:spcPct val="0"/>
      </a:spcAft>
      <a:defRPr sz="3900" kern="1200">
        <a:solidFill>
          <a:schemeClr val="tx1"/>
        </a:solidFill>
        <a:latin typeface="Times New Roman" pitchFamily="18" charset="0"/>
        <a:ea typeface="+mn-ea"/>
        <a:cs typeface="+mn-cs"/>
      </a:defRPr>
    </a:lvl2pPr>
    <a:lvl3pPr marL="1466850" indent="-552450" algn="l" rtl="0" fontAlgn="base">
      <a:spcBef>
        <a:spcPct val="0"/>
      </a:spcBef>
      <a:spcAft>
        <a:spcPct val="0"/>
      </a:spcAft>
      <a:defRPr sz="3900" kern="1200">
        <a:solidFill>
          <a:schemeClr val="tx1"/>
        </a:solidFill>
        <a:latin typeface="Times New Roman" pitchFamily="18" charset="0"/>
        <a:ea typeface="+mn-ea"/>
        <a:cs typeface="+mn-cs"/>
      </a:defRPr>
    </a:lvl3pPr>
    <a:lvl4pPr marL="2201863" indent="-830263" algn="l" rtl="0" fontAlgn="base">
      <a:spcBef>
        <a:spcPct val="0"/>
      </a:spcBef>
      <a:spcAft>
        <a:spcPct val="0"/>
      </a:spcAft>
      <a:defRPr sz="3900" kern="1200">
        <a:solidFill>
          <a:schemeClr val="tx1"/>
        </a:solidFill>
        <a:latin typeface="Times New Roman" pitchFamily="18" charset="0"/>
        <a:ea typeface="+mn-ea"/>
        <a:cs typeface="+mn-cs"/>
      </a:defRPr>
    </a:lvl4pPr>
    <a:lvl5pPr marL="2935288" indent="-1106488" algn="l" rtl="0" fontAlgn="base">
      <a:spcBef>
        <a:spcPct val="0"/>
      </a:spcBef>
      <a:spcAft>
        <a:spcPct val="0"/>
      </a:spcAft>
      <a:defRPr sz="3900" kern="1200">
        <a:solidFill>
          <a:schemeClr val="tx1"/>
        </a:solidFill>
        <a:latin typeface="Times New Roman" pitchFamily="18" charset="0"/>
        <a:ea typeface="+mn-ea"/>
        <a:cs typeface="+mn-cs"/>
      </a:defRPr>
    </a:lvl5pPr>
    <a:lvl6pPr marL="2286000" algn="l" defTabSz="914400" rtl="0" eaLnBrk="1" latinLnBrk="0" hangingPunct="1">
      <a:defRPr sz="3900" kern="1200">
        <a:solidFill>
          <a:schemeClr val="tx1"/>
        </a:solidFill>
        <a:latin typeface="Times New Roman" pitchFamily="18" charset="0"/>
        <a:ea typeface="+mn-ea"/>
        <a:cs typeface="+mn-cs"/>
      </a:defRPr>
    </a:lvl6pPr>
    <a:lvl7pPr marL="2743200" algn="l" defTabSz="914400" rtl="0" eaLnBrk="1" latinLnBrk="0" hangingPunct="1">
      <a:defRPr sz="3900" kern="1200">
        <a:solidFill>
          <a:schemeClr val="tx1"/>
        </a:solidFill>
        <a:latin typeface="Times New Roman" pitchFamily="18" charset="0"/>
        <a:ea typeface="+mn-ea"/>
        <a:cs typeface="+mn-cs"/>
      </a:defRPr>
    </a:lvl7pPr>
    <a:lvl8pPr marL="3200400" algn="l" defTabSz="914400" rtl="0" eaLnBrk="1" latinLnBrk="0" hangingPunct="1">
      <a:defRPr sz="3900" kern="1200">
        <a:solidFill>
          <a:schemeClr val="tx1"/>
        </a:solidFill>
        <a:latin typeface="Times New Roman" pitchFamily="18" charset="0"/>
        <a:ea typeface="+mn-ea"/>
        <a:cs typeface="+mn-cs"/>
      </a:defRPr>
    </a:lvl8pPr>
    <a:lvl9pPr marL="3657600" algn="l" defTabSz="914400" rtl="0" eaLnBrk="1" latinLnBrk="0" hangingPunct="1">
      <a:defRPr sz="39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a:srgbClr val="FF9900"/>
    <a:srgbClr val="663300"/>
    <a:srgbClr val="894400"/>
    <a:srgbClr val="A45100"/>
    <a:srgbClr val="B75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465" autoAdjust="0"/>
    <p:restoredTop sz="97297" autoAdjust="0"/>
  </p:normalViewPr>
  <p:slideViewPr>
    <p:cSldViewPr snapToGrid="0">
      <p:cViewPr>
        <p:scale>
          <a:sx n="80" d="100"/>
          <a:sy n="80" d="100"/>
        </p:scale>
        <p:origin x="-72" y="-72"/>
      </p:cViewPr>
      <p:guideLst>
        <p:guide orient="horz" pos="2909"/>
        <p:guide pos="5184"/>
      </p:guideLst>
    </p:cSldViewPr>
  </p:slideViewPr>
  <p:outlineViewPr>
    <p:cViewPr>
      <p:scale>
        <a:sx n="33" d="100"/>
        <a:sy n="33" d="100"/>
      </p:scale>
      <p:origin x="0" y="5766"/>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7" d="100"/>
          <a:sy n="57" d="100"/>
        </p:scale>
        <p:origin x="-1456" y="-11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038475" cy="465138"/>
          </a:xfrm>
          <a:prstGeom prst="rect">
            <a:avLst/>
          </a:prstGeom>
          <a:noFill/>
          <a:ln w="12700">
            <a:noFill/>
            <a:miter lim="800000"/>
            <a:headEnd type="none" w="sm" len="sm"/>
            <a:tailEnd type="none" w="sm" len="sm"/>
          </a:ln>
          <a:effectLst/>
        </p:spPr>
        <p:txBody>
          <a:bodyPr vert="horz" wrap="square" lIns="93177" tIns="46589" rIns="93177" bIns="46589" numCol="1" anchor="t" anchorCtr="0" compatLnSpc="1">
            <a:prstTxWarp prst="textNoShape">
              <a:avLst/>
            </a:prstTxWarp>
          </a:bodyPr>
          <a:lstStyle>
            <a:lvl1pPr eaLnBrk="0" hangingPunct="0">
              <a:defRPr sz="1200">
                <a:latin typeface="Times" charset="0"/>
              </a:defRPr>
            </a:lvl1pPr>
          </a:lstStyle>
          <a:p>
            <a:pPr>
              <a:defRPr/>
            </a:pPr>
            <a:endParaRPr lang="en-US" altLang="en-US"/>
          </a:p>
        </p:txBody>
      </p:sp>
      <p:sp>
        <p:nvSpPr>
          <p:cNvPr id="18435" name="Rectangle 3"/>
          <p:cNvSpPr>
            <a:spLocks noGrp="1" noChangeArrowheads="1"/>
          </p:cNvSpPr>
          <p:nvPr>
            <p:ph type="dt" sz="quarter" idx="1"/>
          </p:nvPr>
        </p:nvSpPr>
        <p:spPr bwMode="auto">
          <a:xfrm>
            <a:off x="3971925" y="0"/>
            <a:ext cx="3038475" cy="465138"/>
          </a:xfrm>
          <a:prstGeom prst="rect">
            <a:avLst/>
          </a:prstGeom>
          <a:noFill/>
          <a:ln w="12700">
            <a:noFill/>
            <a:miter lim="800000"/>
            <a:headEnd type="none" w="sm" len="sm"/>
            <a:tailEnd type="none" w="sm" len="sm"/>
          </a:ln>
          <a:effectLst/>
        </p:spPr>
        <p:txBody>
          <a:bodyPr vert="horz" wrap="square" lIns="93177" tIns="46589" rIns="93177" bIns="46589" numCol="1" anchor="t" anchorCtr="0" compatLnSpc="1">
            <a:prstTxWarp prst="textNoShape">
              <a:avLst/>
            </a:prstTxWarp>
          </a:bodyPr>
          <a:lstStyle>
            <a:lvl1pPr algn="r" eaLnBrk="0" hangingPunct="0">
              <a:defRPr sz="1200">
                <a:latin typeface="Times" charset="0"/>
              </a:defRPr>
            </a:lvl1pPr>
          </a:lstStyle>
          <a:p>
            <a:pPr>
              <a:defRPr/>
            </a:pPr>
            <a:endParaRPr lang="en-US" altLang="en-US"/>
          </a:p>
        </p:txBody>
      </p:sp>
      <p:sp>
        <p:nvSpPr>
          <p:cNvPr id="18436" name="Rectangle 4"/>
          <p:cNvSpPr>
            <a:spLocks noGrp="1" noChangeArrowheads="1"/>
          </p:cNvSpPr>
          <p:nvPr>
            <p:ph type="ftr" sz="quarter" idx="2"/>
          </p:nvPr>
        </p:nvSpPr>
        <p:spPr bwMode="auto">
          <a:xfrm>
            <a:off x="0" y="8831263"/>
            <a:ext cx="3038475" cy="465137"/>
          </a:xfrm>
          <a:prstGeom prst="rect">
            <a:avLst/>
          </a:prstGeom>
          <a:noFill/>
          <a:ln w="12700">
            <a:noFill/>
            <a:miter lim="800000"/>
            <a:headEnd type="none" w="sm" len="sm"/>
            <a:tailEnd type="none" w="sm" len="sm"/>
          </a:ln>
          <a:effectLst/>
        </p:spPr>
        <p:txBody>
          <a:bodyPr vert="horz" wrap="square" lIns="93177" tIns="46589" rIns="93177" bIns="46589" numCol="1" anchor="b" anchorCtr="0" compatLnSpc="1">
            <a:prstTxWarp prst="textNoShape">
              <a:avLst/>
            </a:prstTxWarp>
          </a:bodyPr>
          <a:lstStyle>
            <a:lvl1pPr eaLnBrk="0" hangingPunct="0">
              <a:defRPr sz="1200">
                <a:latin typeface="Times" charset="0"/>
              </a:defRPr>
            </a:lvl1pPr>
          </a:lstStyle>
          <a:p>
            <a:pPr>
              <a:defRPr/>
            </a:pPr>
            <a:endParaRPr lang="en-US" altLang="en-US"/>
          </a:p>
        </p:txBody>
      </p:sp>
      <p:sp>
        <p:nvSpPr>
          <p:cNvPr id="18437" name="Rectangle 5"/>
          <p:cNvSpPr>
            <a:spLocks noGrp="1" noChangeArrowheads="1"/>
          </p:cNvSpPr>
          <p:nvPr>
            <p:ph type="sldNum" sz="quarter" idx="3"/>
          </p:nvPr>
        </p:nvSpPr>
        <p:spPr bwMode="auto">
          <a:xfrm>
            <a:off x="3971925" y="8831263"/>
            <a:ext cx="3038475" cy="465137"/>
          </a:xfrm>
          <a:prstGeom prst="rect">
            <a:avLst/>
          </a:prstGeom>
          <a:noFill/>
          <a:ln w="12700">
            <a:noFill/>
            <a:miter lim="800000"/>
            <a:headEnd type="none" w="sm" len="sm"/>
            <a:tailEnd type="none" w="sm" len="sm"/>
          </a:ln>
          <a:effectLst/>
        </p:spPr>
        <p:txBody>
          <a:bodyPr vert="horz" wrap="square" lIns="93177" tIns="46589" rIns="93177" bIns="46589" numCol="1" anchor="b" anchorCtr="0" compatLnSpc="1">
            <a:prstTxWarp prst="textNoShape">
              <a:avLst/>
            </a:prstTxWarp>
          </a:bodyPr>
          <a:lstStyle>
            <a:lvl1pPr algn="r" eaLnBrk="0" hangingPunct="0">
              <a:defRPr sz="1200">
                <a:latin typeface="Times" charset="0"/>
              </a:defRPr>
            </a:lvl1pPr>
          </a:lstStyle>
          <a:p>
            <a:pPr>
              <a:defRPr/>
            </a:pPr>
            <a:fld id="{2D6EC3B4-68D2-4FB9-B71A-F2BCA575BB8A}" type="slidenum">
              <a:rPr lang="en-US" altLang="en-US"/>
              <a:pPr>
                <a:defRPr/>
              </a:pPr>
              <a:t>‹#›</a:t>
            </a:fld>
            <a:endParaRPr lang="en-US" altLang="en-US"/>
          </a:p>
        </p:txBody>
      </p:sp>
    </p:spTree>
    <p:extLst>
      <p:ext uri="{BB962C8B-B14F-4D97-AF65-F5344CB8AC3E}">
        <p14:creationId xmlns:p14="http://schemas.microsoft.com/office/powerpoint/2010/main" val="23773368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3117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Times New Roman" pitchFamily="18" charset="0"/>
        <a:ea typeface="+mn-ea"/>
        <a:cs typeface="+mn-cs"/>
      </a:defRPr>
    </a:lvl1pPr>
    <a:lvl2pPr marL="733425" indent="-276225" algn="l" rtl="0" eaLnBrk="0" fontAlgn="base" hangingPunct="0">
      <a:spcBef>
        <a:spcPct val="30000"/>
      </a:spcBef>
      <a:spcAft>
        <a:spcPct val="0"/>
      </a:spcAft>
      <a:defRPr sz="1900" kern="1200">
        <a:solidFill>
          <a:schemeClr val="tx1"/>
        </a:solidFill>
        <a:latin typeface="Times New Roman" pitchFamily="18" charset="0"/>
        <a:ea typeface="+mn-ea"/>
        <a:cs typeface="+mn-cs"/>
      </a:defRPr>
    </a:lvl2pPr>
    <a:lvl3pPr marL="1466850" indent="-552450" algn="l" rtl="0" eaLnBrk="0" fontAlgn="base" hangingPunct="0">
      <a:spcBef>
        <a:spcPct val="30000"/>
      </a:spcBef>
      <a:spcAft>
        <a:spcPct val="0"/>
      </a:spcAft>
      <a:defRPr sz="1900" kern="1200">
        <a:solidFill>
          <a:schemeClr val="tx1"/>
        </a:solidFill>
        <a:latin typeface="Times New Roman" pitchFamily="18" charset="0"/>
        <a:ea typeface="+mn-ea"/>
        <a:cs typeface="+mn-cs"/>
      </a:defRPr>
    </a:lvl3pPr>
    <a:lvl4pPr marL="2201863" indent="-830263" algn="l" rtl="0" eaLnBrk="0" fontAlgn="base" hangingPunct="0">
      <a:spcBef>
        <a:spcPct val="30000"/>
      </a:spcBef>
      <a:spcAft>
        <a:spcPct val="0"/>
      </a:spcAft>
      <a:defRPr sz="1900" kern="1200">
        <a:solidFill>
          <a:schemeClr val="tx1"/>
        </a:solidFill>
        <a:latin typeface="Times New Roman" pitchFamily="18" charset="0"/>
        <a:ea typeface="+mn-ea"/>
        <a:cs typeface="+mn-cs"/>
      </a:defRPr>
    </a:lvl4pPr>
    <a:lvl5pPr marL="2935288" indent="-1106488" algn="l" rtl="0" eaLnBrk="0" fontAlgn="base" hangingPunct="0">
      <a:spcBef>
        <a:spcPct val="30000"/>
      </a:spcBef>
      <a:spcAft>
        <a:spcPct val="0"/>
      </a:spcAft>
      <a:defRPr sz="1900" kern="1200">
        <a:solidFill>
          <a:schemeClr val="tx1"/>
        </a:solidFill>
        <a:latin typeface="Times New Roman" pitchFamily="18" charset="0"/>
        <a:ea typeface="+mn-ea"/>
        <a:cs typeface="+mn-cs"/>
      </a:defRPr>
    </a:lvl5pPr>
    <a:lvl6pPr marL="3670630" algn="l" defTabSz="1468252" rtl="0" eaLnBrk="1" latinLnBrk="0" hangingPunct="1">
      <a:defRPr sz="1900" kern="1200">
        <a:solidFill>
          <a:schemeClr val="tx1"/>
        </a:solidFill>
        <a:latin typeface="+mn-lt"/>
        <a:ea typeface="+mn-ea"/>
        <a:cs typeface="+mn-cs"/>
      </a:defRPr>
    </a:lvl6pPr>
    <a:lvl7pPr marL="4404756" algn="l" defTabSz="1468252" rtl="0" eaLnBrk="1" latinLnBrk="0" hangingPunct="1">
      <a:defRPr sz="1900" kern="1200">
        <a:solidFill>
          <a:schemeClr val="tx1"/>
        </a:solidFill>
        <a:latin typeface="+mn-lt"/>
        <a:ea typeface="+mn-ea"/>
        <a:cs typeface="+mn-cs"/>
      </a:defRPr>
    </a:lvl7pPr>
    <a:lvl8pPr marL="5138882" algn="l" defTabSz="1468252" rtl="0" eaLnBrk="1" latinLnBrk="0" hangingPunct="1">
      <a:defRPr sz="1900" kern="1200">
        <a:solidFill>
          <a:schemeClr val="tx1"/>
        </a:solidFill>
        <a:latin typeface="+mn-lt"/>
        <a:ea typeface="+mn-ea"/>
        <a:cs typeface="+mn-cs"/>
      </a:defRPr>
    </a:lvl8pPr>
    <a:lvl9pPr marL="5873008" algn="l" defTabSz="1468252"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p:cNvSpPr>
          <p:nvPr>
            <p:ph type="sldImg"/>
          </p:nvPr>
        </p:nvSpPr>
        <p:spPr bwMode="auto">
          <a:xfrm>
            <a:off x="400050" y="696913"/>
            <a:ext cx="62103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p:cNvSpPr>
          <p:nvPr>
            <p:ph type="sldImg"/>
          </p:nvPr>
        </p:nvSpPr>
        <p:spPr bwMode="auto">
          <a:xfrm>
            <a:off x="400050" y="696913"/>
            <a:ext cx="62103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p:cNvSpPr>
          <p:nvPr>
            <p:ph type="sldImg"/>
          </p:nvPr>
        </p:nvSpPr>
        <p:spPr bwMode="auto">
          <a:xfrm>
            <a:off x="400050" y="696913"/>
            <a:ext cx="62103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p:cNvSpPr>
          <p:nvPr>
            <p:ph type="sldImg"/>
          </p:nvPr>
        </p:nvSpPr>
        <p:spPr bwMode="auto">
          <a:xfrm>
            <a:off x="400050" y="696913"/>
            <a:ext cx="62103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p:cNvSpPr>
          <p:nvPr>
            <p:ph type="sldImg"/>
          </p:nvPr>
        </p:nvSpPr>
        <p:spPr bwMode="auto">
          <a:xfrm>
            <a:off x="400050" y="696913"/>
            <a:ext cx="62103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p:cNvSpPr>
          <p:nvPr>
            <p:ph type="sldImg"/>
          </p:nvPr>
        </p:nvSpPr>
        <p:spPr bwMode="auto">
          <a:xfrm>
            <a:off x="400050" y="696913"/>
            <a:ext cx="62103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p:cNvSpPr>
          <p:nvPr>
            <p:ph type="sldImg"/>
          </p:nvPr>
        </p:nvSpPr>
        <p:spPr bwMode="auto">
          <a:xfrm>
            <a:off x="400050" y="696913"/>
            <a:ext cx="62103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p:cNvSpPr>
          <p:nvPr>
            <p:ph type="sldImg"/>
          </p:nvPr>
        </p:nvSpPr>
        <p:spPr bwMode="auto">
          <a:xfrm>
            <a:off x="400050" y="696913"/>
            <a:ext cx="62103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p:cNvSpPr>
          <p:nvPr>
            <p:ph type="sldImg"/>
          </p:nvPr>
        </p:nvSpPr>
        <p:spPr bwMode="auto">
          <a:xfrm>
            <a:off x="400050" y="696913"/>
            <a:ext cx="62103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p:cNvSpPr>
          <p:nvPr>
            <p:ph type="sldImg"/>
          </p:nvPr>
        </p:nvSpPr>
        <p:spPr bwMode="auto">
          <a:xfrm>
            <a:off x="398463" y="696913"/>
            <a:ext cx="6213475"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lstStyle/>
          <a:p>
            <a:r>
              <a:rPr lang="en-US" smtClean="0"/>
              <a:t>This slide shows a large number of concentric circles with a label for each. The labels are of various kinds of human problems from low income to cancer. The intent of the slide and the labels is to suggest that the range of problems in communities of color is complex, over-lapping, and reinforcing.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p:cNvSpPr>
          <p:nvPr>
            <p:ph type="sldImg"/>
          </p:nvPr>
        </p:nvSpPr>
        <p:spPr bwMode="auto">
          <a:xfrm>
            <a:off x="400050" y="696913"/>
            <a:ext cx="62103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p:cNvSpPr>
          <p:nvPr>
            <p:ph type="sldImg"/>
          </p:nvPr>
        </p:nvSpPr>
        <p:spPr bwMode="auto">
          <a:xfrm>
            <a:off x="400050" y="696913"/>
            <a:ext cx="62103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p:cNvSpPr>
          <p:nvPr>
            <p:ph type="sldImg"/>
          </p:nvPr>
        </p:nvSpPr>
        <p:spPr bwMode="auto">
          <a:xfrm>
            <a:off x="400050" y="696913"/>
            <a:ext cx="62103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p:cNvSpPr>
          <p:nvPr>
            <p:ph type="sldImg"/>
          </p:nvPr>
        </p:nvSpPr>
        <p:spPr bwMode="auto">
          <a:xfrm>
            <a:off x="400050" y="696913"/>
            <a:ext cx="6210300" cy="34861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26"/>
          <p:cNvSpPr>
            <a:spLocks noChangeArrowheads="1"/>
          </p:cNvSpPr>
          <p:nvPr/>
        </p:nvSpPr>
        <p:spPr bwMode="invGray">
          <a:xfrm>
            <a:off x="15855950" y="0"/>
            <a:ext cx="603250" cy="9236075"/>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lIns="146767" tIns="73384" rIns="146767" bIns="73384" anchor="ctr"/>
          <a:lstStyle/>
          <a:p>
            <a:pPr eaLnBrk="0" hangingPunct="0">
              <a:defRPr/>
            </a:pPr>
            <a:endParaRPr lang="en-US"/>
          </a:p>
        </p:txBody>
      </p:sp>
      <p:sp>
        <p:nvSpPr>
          <p:cNvPr id="5" name="Freeform 1027"/>
          <p:cNvSpPr>
            <a:spLocks/>
          </p:cNvSpPr>
          <p:nvPr/>
        </p:nvSpPr>
        <p:spPr bwMode="white">
          <a:xfrm>
            <a:off x="-17463" y="6046788"/>
            <a:ext cx="10358438" cy="3189287"/>
          </a:xfrm>
          <a:custGeom>
            <a:avLst/>
            <a:gdLst>
              <a:gd name="T0" fmla="*/ 0 w 3625"/>
              <a:gd name="T1" fmla="*/ 2147483647 h 1492"/>
              <a:gd name="T2" fmla="*/ 0 w 3625"/>
              <a:gd name="T3" fmla="*/ 0 h 1492"/>
              <a:gd name="T4" fmla="*/ 2147483647 w 3625"/>
              <a:gd name="T5" fmla="*/ 2147483647 h 1492"/>
              <a:gd name="T6" fmla="*/ 2147483647 w 3625"/>
              <a:gd name="T7" fmla="*/ 2147483647 h 1492"/>
              <a:gd name="T8" fmla="*/ 2147483647 w 3625"/>
              <a:gd name="T9" fmla="*/ 2147483647 h 1492"/>
              <a:gd name="T10" fmla="*/ 2147483647 w 3625"/>
              <a:gd name="T11" fmla="*/ 2147483647 h 1492"/>
              <a:gd name="T12" fmla="*/ 2147483647 w 3625"/>
              <a:gd name="T13" fmla="*/ 2147483647 h 1492"/>
              <a:gd name="T14" fmla="*/ 2147483647 w 3625"/>
              <a:gd name="T15" fmla="*/ 2147483647 h 1492"/>
              <a:gd name="T16" fmla="*/ 2147483647 w 3625"/>
              <a:gd name="T17" fmla="*/ 2147483647 h 1492"/>
              <a:gd name="T18" fmla="*/ 2147483647 w 3625"/>
              <a:gd name="T19" fmla="*/ 2147483647 h 1492"/>
              <a:gd name="T20" fmla="*/ 2147483647 w 3625"/>
              <a:gd name="T21" fmla="*/ 2147483647 h 1492"/>
              <a:gd name="T22" fmla="*/ 2147483647 w 3625"/>
              <a:gd name="T23" fmla="*/ 2147483647 h 1492"/>
              <a:gd name="T24" fmla="*/ 2147483647 w 3625"/>
              <a:gd name="T25" fmla="*/ 2147483647 h 1492"/>
              <a:gd name="T26" fmla="*/ 2147483647 w 3625"/>
              <a:gd name="T27" fmla="*/ 2147483647 h 1492"/>
              <a:gd name="T28" fmla="*/ 2147483647 w 3625"/>
              <a:gd name="T29" fmla="*/ 2147483647 h 1492"/>
              <a:gd name="T30" fmla="*/ 2147483647 w 3625"/>
              <a:gd name="T31" fmla="*/ 2147483647 h 1492"/>
              <a:gd name="T32" fmla="*/ 2147483647 w 3625"/>
              <a:gd name="T33" fmla="*/ 2147483647 h 1492"/>
              <a:gd name="T34" fmla="*/ 2147483647 w 3625"/>
              <a:gd name="T35" fmla="*/ 2147483647 h 1492"/>
              <a:gd name="T36" fmla="*/ 2147483647 w 3625"/>
              <a:gd name="T37" fmla="*/ 2147483647 h 1492"/>
              <a:gd name="T38" fmla="*/ 2147483647 w 3625"/>
              <a:gd name="T39" fmla="*/ 2147483647 h 1492"/>
              <a:gd name="T40" fmla="*/ 2147483647 w 3625"/>
              <a:gd name="T41" fmla="*/ 2147483647 h 1492"/>
              <a:gd name="T42" fmla="*/ 2147483647 w 3625"/>
              <a:gd name="T43" fmla="*/ 2147483647 h 1492"/>
              <a:gd name="T44" fmla="*/ 2147483647 w 3625"/>
              <a:gd name="T45" fmla="*/ 2147483647 h 1492"/>
              <a:gd name="T46" fmla="*/ 2147483647 w 3625"/>
              <a:gd name="T47" fmla="*/ 2147483647 h 1492"/>
              <a:gd name="T48" fmla="*/ 2147483647 w 3625"/>
              <a:gd name="T49" fmla="*/ 2147483647 h 1492"/>
              <a:gd name="T50" fmla="*/ 2147483647 w 3625"/>
              <a:gd name="T51" fmla="*/ 2147483647 h 1492"/>
              <a:gd name="T52" fmla="*/ 0 w 3625"/>
              <a:gd name="T53" fmla="*/ 2147483647 h 149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625"/>
              <a:gd name="T82" fmla="*/ 0 h 1492"/>
              <a:gd name="T83" fmla="*/ 3625 w 3625"/>
              <a:gd name="T84" fmla="*/ 1492 h 1492"/>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146767" tIns="73384" rIns="146767" bIns="73384" anchor="ctr"/>
          <a:lstStyle/>
          <a:p>
            <a:endParaRPr lang="en-US"/>
          </a:p>
        </p:txBody>
      </p:sp>
      <p:sp>
        <p:nvSpPr>
          <p:cNvPr id="6" name="Freeform 1028"/>
          <p:cNvSpPr>
            <a:spLocks/>
          </p:cNvSpPr>
          <p:nvPr/>
        </p:nvSpPr>
        <p:spPr bwMode="white">
          <a:xfrm>
            <a:off x="0" y="5141913"/>
            <a:ext cx="14695488" cy="4065587"/>
          </a:xfrm>
          <a:custGeom>
            <a:avLst/>
            <a:gdLst>
              <a:gd name="T0" fmla="*/ 2147483647 w 5143"/>
              <a:gd name="T1" fmla="*/ 2147483647 h 1902"/>
              <a:gd name="T2" fmla="*/ 2147483647 w 5143"/>
              <a:gd name="T3" fmla="*/ 2147483647 h 1902"/>
              <a:gd name="T4" fmla="*/ 2147483647 w 5143"/>
              <a:gd name="T5" fmla="*/ 2147483647 h 1902"/>
              <a:gd name="T6" fmla="*/ 2147483647 w 5143"/>
              <a:gd name="T7" fmla="*/ 2147483647 h 1902"/>
              <a:gd name="T8" fmla="*/ 2147483647 w 5143"/>
              <a:gd name="T9" fmla="*/ 2147483647 h 1902"/>
              <a:gd name="T10" fmla="*/ 2147483647 w 5143"/>
              <a:gd name="T11" fmla="*/ 2147483647 h 1902"/>
              <a:gd name="T12" fmla="*/ 2147483647 w 5143"/>
              <a:gd name="T13" fmla="*/ 2147483647 h 1902"/>
              <a:gd name="T14" fmla="*/ 2147483647 w 5143"/>
              <a:gd name="T15" fmla="*/ 2147483647 h 1902"/>
              <a:gd name="T16" fmla="*/ 2147483647 w 5143"/>
              <a:gd name="T17" fmla="*/ 2147483647 h 1902"/>
              <a:gd name="T18" fmla="*/ 2147483647 w 5143"/>
              <a:gd name="T19" fmla="*/ 2147483647 h 1902"/>
              <a:gd name="T20" fmla="*/ 2147483647 w 5143"/>
              <a:gd name="T21" fmla="*/ 2147483647 h 1902"/>
              <a:gd name="T22" fmla="*/ 0 w 5143"/>
              <a:gd name="T23" fmla="*/ 0 h 1902"/>
              <a:gd name="T24" fmla="*/ 0 w 5143"/>
              <a:gd name="T25" fmla="*/ 2147483647 h 1902"/>
              <a:gd name="T26" fmla="*/ 0 w 5143"/>
              <a:gd name="T27" fmla="*/ 2147483647 h 1902"/>
              <a:gd name="T28" fmla="*/ 0 w 5143"/>
              <a:gd name="T29" fmla="*/ 2147483647 h 1902"/>
              <a:gd name="T30" fmla="*/ 0 w 5143"/>
              <a:gd name="T31" fmla="*/ 2147483647 h 1902"/>
              <a:gd name="T32" fmla="*/ 2147483647 w 5143"/>
              <a:gd name="T33" fmla="*/ 2147483647 h 1902"/>
              <a:gd name="T34" fmla="*/ 2147483647 w 5143"/>
              <a:gd name="T35" fmla="*/ 2147483647 h 1902"/>
              <a:gd name="T36" fmla="*/ 2147483647 w 5143"/>
              <a:gd name="T37" fmla="*/ 2147483647 h 1902"/>
              <a:gd name="T38" fmla="*/ 2147483647 w 5143"/>
              <a:gd name="T39" fmla="*/ 2147483647 h 1902"/>
              <a:gd name="T40" fmla="*/ 2147483647 w 5143"/>
              <a:gd name="T41" fmla="*/ 2147483647 h 1902"/>
              <a:gd name="T42" fmla="*/ 2147483647 w 5143"/>
              <a:gd name="T43" fmla="*/ 2147483647 h 1902"/>
              <a:gd name="T44" fmla="*/ 2147483647 w 5143"/>
              <a:gd name="T45" fmla="*/ 2147483647 h 1902"/>
              <a:gd name="T46" fmla="*/ 2147483647 w 5143"/>
              <a:gd name="T47" fmla="*/ 2147483647 h 1902"/>
              <a:gd name="T48" fmla="*/ 2147483647 w 5143"/>
              <a:gd name="T49" fmla="*/ 2147483647 h 1902"/>
              <a:gd name="T50" fmla="*/ 2147483647 w 5143"/>
              <a:gd name="T51" fmla="*/ 2147483647 h 1902"/>
              <a:gd name="T52" fmla="*/ 2147483647 w 5143"/>
              <a:gd name="T53" fmla="*/ 2147483647 h 1902"/>
              <a:gd name="T54" fmla="*/ 2147483647 w 5143"/>
              <a:gd name="T55" fmla="*/ 2147483647 h 1902"/>
              <a:gd name="T56" fmla="*/ 2147483647 w 5143"/>
              <a:gd name="T57" fmla="*/ 2147483647 h 1902"/>
              <a:gd name="T58" fmla="*/ 2147483647 w 5143"/>
              <a:gd name="T59" fmla="*/ 2147483647 h 1902"/>
              <a:gd name="T60" fmla="*/ 2147483647 w 5143"/>
              <a:gd name="T61" fmla="*/ 2147483647 h 1902"/>
              <a:gd name="T62" fmla="*/ 2147483647 w 5143"/>
              <a:gd name="T63" fmla="*/ 2147483647 h 1902"/>
              <a:gd name="T64" fmla="*/ 2147483647 w 5143"/>
              <a:gd name="T65" fmla="*/ 2147483647 h 1902"/>
              <a:gd name="T66" fmla="*/ 2147483647 w 5143"/>
              <a:gd name="T67" fmla="*/ 2147483647 h 1902"/>
              <a:gd name="T68" fmla="*/ 2147483647 w 5143"/>
              <a:gd name="T69" fmla="*/ 2147483647 h 1902"/>
              <a:gd name="T70" fmla="*/ 2147483647 w 5143"/>
              <a:gd name="T71" fmla="*/ 2147483647 h 1902"/>
              <a:gd name="T72" fmla="*/ 2147483647 w 5143"/>
              <a:gd name="T73" fmla="*/ 2147483647 h 1902"/>
              <a:gd name="T74" fmla="*/ 2147483647 w 5143"/>
              <a:gd name="T75" fmla="*/ 2147483647 h 1902"/>
              <a:gd name="T76" fmla="*/ 2147483647 w 5143"/>
              <a:gd name="T77" fmla="*/ 2147483647 h 1902"/>
              <a:gd name="T78" fmla="*/ 2147483647 w 5143"/>
              <a:gd name="T79" fmla="*/ 2147483647 h 1902"/>
              <a:gd name="T80" fmla="*/ 2147483647 w 5143"/>
              <a:gd name="T81" fmla="*/ 2147483647 h 1902"/>
              <a:gd name="T82" fmla="*/ 2147483647 w 5143"/>
              <a:gd name="T83" fmla="*/ 2147483647 h 1902"/>
              <a:gd name="T84" fmla="*/ 2147483647 w 5143"/>
              <a:gd name="T85" fmla="*/ 2147483647 h 1902"/>
              <a:gd name="T86" fmla="*/ 2147483647 w 5143"/>
              <a:gd name="T87" fmla="*/ 2147483647 h 1902"/>
              <a:gd name="T88" fmla="*/ 2147483647 w 5143"/>
              <a:gd name="T89" fmla="*/ 2147483647 h 1902"/>
              <a:gd name="T90" fmla="*/ 2147483647 w 5143"/>
              <a:gd name="T91" fmla="*/ 2147483647 h 1902"/>
              <a:gd name="T92" fmla="*/ 2147483647 w 5143"/>
              <a:gd name="T93" fmla="*/ 2147483647 h 190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143"/>
              <a:gd name="T142" fmla="*/ 0 h 1902"/>
              <a:gd name="T143" fmla="*/ 5143 w 5143"/>
              <a:gd name="T144" fmla="*/ 1902 h 190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7" name="Freeform 1029"/>
          <p:cNvSpPr>
            <a:spLocks/>
          </p:cNvSpPr>
          <p:nvPr/>
        </p:nvSpPr>
        <p:spPr bwMode="white">
          <a:xfrm>
            <a:off x="0" y="4237038"/>
            <a:ext cx="16459200" cy="4970462"/>
          </a:xfrm>
          <a:custGeom>
            <a:avLst/>
            <a:gdLst>
              <a:gd name="T0" fmla="*/ 0 w 5760"/>
              <a:gd name="T1" fmla="*/ 0 h 2325"/>
              <a:gd name="T2" fmla="*/ 0 w 5760"/>
              <a:gd name="T3" fmla="*/ 2147483647 h 2325"/>
              <a:gd name="T4" fmla="*/ 2147483647 w 5760"/>
              <a:gd name="T5" fmla="*/ 2147483647 h 2325"/>
              <a:gd name="T6" fmla="*/ 2147483647 w 5760"/>
              <a:gd name="T7" fmla="*/ 2147483647 h 2325"/>
              <a:gd name="T8" fmla="*/ 2147483647 w 5760"/>
              <a:gd name="T9" fmla="*/ 2147483647 h 2325"/>
              <a:gd name="T10" fmla="*/ 2147483647 w 5760"/>
              <a:gd name="T11" fmla="*/ 2147483647 h 2325"/>
              <a:gd name="T12" fmla="*/ 2147483647 w 5760"/>
              <a:gd name="T13" fmla="*/ 2147483647 h 2325"/>
              <a:gd name="T14" fmla="*/ 2147483647 w 5760"/>
              <a:gd name="T15" fmla="*/ 2147483647 h 2325"/>
              <a:gd name="T16" fmla="*/ 2147483647 w 5760"/>
              <a:gd name="T17" fmla="*/ 2147483647 h 2325"/>
              <a:gd name="T18" fmla="*/ 2147483647 w 5760"/>
              <a:gd name="T19" fmla="*/ 2147483647 h 2325"/>
              <a:gd name="T20" fmla="*/ 2147483647 w 5760"/>
              <a:gd name="T21" fmla="*/ 2147483647 h 2325"/>
              <a:gd name="T22" fmla="*/ 2147483647 w 5760"/>
              <a:gd name="T23" fmla="*/ 2147483647 h 2325"/>
              <a:gd name="T24" fmla="*/ 2147483647 w 5760"/>
              <a:gd name="T25" fmla="*/ 2147483647 h 2325"/>
              <a:gd name="T26" fmla="*/ 2147483647 w 5760"/>
              <a:gd name="T27" fmla="*/ 2147483647 h 2325"/>
              <a:gd name="T28" fmla="*/ 2147483647 w 5760"/>
              <a:gd name="T29" fmla="*/ 2147483647 h 2325"/>
              <a:gd name="T30" fmla="*/ 2147483647 w 5760"/>
              <a:gd name="T31" fmla="*/ 2147483647 h 2325"/>
              <a:gd name="T32" fmla="*/ 2147483647 w 5760"/>
              <a:gd name="T33" fmla="*/ 2147483647 h 2325"/>
              <a:gd name="T34" fmla="*/ 2147483647 w 5760"/>
              <a:gd name="T35" fmla="*/ 2147483647 h 2325"/>
              <a:gd name="T36" fmla="*/ 2147483647 w 5760"/>
              <a:gd name="T37" fmla="*/ 2147483647 h 2325"/>
              <a:gd name="T38" fmla="*/ 2147483647 w 5760"/>
              <a:gd name="T39" fmla="*/ 2147483647 h 2325"/>
              <a:gd name="T40" fmla="*/ 2147483647 w 5760"/>
              <a:gd name="T41" fmla="*/ 2147483647 h 2325"/>
              <a:gd name="T42" fmla="*/ 2147483647 w 5760"/>
              <a:gd name="T43" fmla="*/ 2147483647 h 2325"/>
              <a:gd name="T44" fmla="*/ 2147483647 w 5760"/>
              <a:gd name="T45" fmla="*/ 2147483647 h 2325"/>
              <a:gd name="T46" fmla="*/ 2147483647 w 5760"/>
              <a:gd name="T47" fmla="*/ 2147483647 h 2325"/>
              <a:gd name="T48" fmla="*/ 2147483647 w 5760"/>
              <a:gd name="T49" fmla="*/ 2147483647 h 2325"/>
              <a:gd name="T50" fmla="*/ 2147483647 w 5760"/>
              <a:gd name="T51" fmla="*/ 2147483647 h 2325"/>
              <a:gd name="T52" fmla="*/ 2147483647 w 5760"/>
              <a:gd name="T53" fmla="*/ 2147483647 h 2325"/>
              <a:gd name="T54" fmla="*/ 2147483647 w 5760"/>
              <a:gd name="T55" fmla="*/ 2147483647 h 2325"/>
              <a:gd name="T56" fmla="*/ 2147483647 w 5760"/>
              <a:gd name="T57" fmla="*/ 2147483647 h 2325"/>
              <a:gd name="T58" fmla="*/ 2147483647 w 5760"/>
              <a:gd name="T59" fmla="*/ 2147483647 h 2325"/>
              <a:gd name="T60" fmla="*/ 2147483647 w 5760"/>
              <a:gd name="T61" fmla="*/ 2147483647 h 2325"/>
              <a:gd name="T62" fmla="*/ 2147483647 w 5760"/>
              <a:gd name="T63" fmla="*/ 2147483647 h 2325"/>
              <a:gd name="T64" fmla="*/ 2147483647 w 5760"/>
              <a:gd name="T65" fmla="*/ 2147483647 h 2325"/>
              <a:gd name="T66" fmla="*/ 2147483647 w 5760"/>
              <a:gd name="T67" fmla="*/ 2147483647 h 2325"/>
              <a:gd name="T68" fmla="*/ 2147483647 w 5760"/>
              <a:gd name="T69" fmla="*/ 2147483647 h 2325"/>
              <a:gd name="T70" fmla="*/ 2147483647 w 5760"/>
              <a:gd name="T71" fmla="*/ 2147483647 h 2325"/>
              <a:gd name="T72" fmla="*/ 2147483647 w 5760"/>
              <a:gd name="T73" fmla="*/ 2147483647 h 2325"/>
              <a:gd name="T74" fmla="*/ 2147483647 w 5760"/>
              <a:gd name="T75" fmla="*/ 2147483647 h 2325"/>
              <a:gd name="T76" fmla="*/ 2147483647 w 5760"/>
              <a:gd name="T77" fmla="*/ 2147483647 h 2325"/>
              <a:gd name="T78" fmla="*/ 2147483647 w 5760"/>
              <a:gd name="T79" fmla="*/ 2147483647 h 2325"/>
              <a:gd name="T80" fmla="*/ 2147483647 w 5760"/>
              <a:gd name="T81" fmla="*/ 2147483647 h 2325"/>
              <a:gd name="T82" fmla="*/ 2147483647 w 5760"/>
              <a:gd name="T83" fmla="*/ 2147483647 h 2325"/>
              <a:gd name="T84" fmla="*/ 2147483647 w 5760"/>
              <a:gd name="T85" fmla="*/ 2147483647 h 2325"/>
              <a:gd name="T86" fmla="*/ 2147483647 w 5760"/>
              <a:gd name="T87" fmla="*/ 2147483647 h 2325"/>
              <a:gd name="T88" fmla="*/ 2147483647 w 5760"/>
              <a:gd name="T89" fmla="*/ 2147483647 h 2325"/>
              <a:gd name="T90" fmla="*/ 2147483647 w 5760"/>
              <a:gd name="T91" fmla="*/ 2147483647 h 2325"/>
              <a:gd name="T92" fmla="*/ 2147483647 w 5760"/>
              <a:gd name="T93" fmla="*/ 2147483647 h 2325"/>
              <a:gd name="T94" fmla="*/ 2147483647 w 5760"/>
              <a:gd name="T95" fmla="*/ 2147483647 h 2325"/>
              <a:gd name="T96" fmla="*/ 2147483647 w 5760"/>
              <a:gd name="T97" fmla="*/ 2147483647 h 2325"/>
              <a:gd name="T98" fmla="*/ 2147483647 w 5760"/>
              <a:gd name="T99" fmla="*/ 2147483647 h 2325"/>
              <a:gd name="T100" fmla="*/ 2147483647 w 5760"/>
              <a:gd name="T101" fmla="*/ 2147483647 h 2325"/>
              <a:gd name="T102" fmla="*/ 0 w 5760"/>
              <a:gd name="T103" fmla="*/ 0 h 232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60"/>
              <a:gd name="T157" fmla="*/ 0 h 2325"/>
              <a:gd name="T158" fmla="*/ 5760 w 5760"/>
              <a:gd name="T159" fmla="*/ 2325 h 232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8" name="Freeform 1030"/>
          <p:cNvSpPr>
            <a:spLocks/>
          </p:cNvSpPr>
          <p:nvPr/>
        </p:nvSpPr>
        <p:spPr bwMode="white">
          <a:xfrm>
            <a:off x="0" y="3313113"/>
            <a:ext cx="16459200" cy="3363912"/>
          </a:xfrm>
          <a:custGeom>
            <a:avLst/>
            <a:gdLst>
              <a:gd name="T0" fmla="*/ 0 w 5760"/>
              <a:gd name="T1" fmla="*/ 0 h 1573"/>
              <a:gd name="T2" fmla="*/ 0 w 5760"/>
              <a:gd name="T3" fmla="*/ 2147483647 h 1573"/>
              <a:gd name="T4" fmla="*/ 2147483647 w 5760"/>
              <a:gd name="T5" fmla="*/ 2147483647 h 1573"/>
              <a:gd name="T6" fmla="*/ 2147483647 w 5760"/>
              <a:gd name="T7" fmla="*/ 2147483647 h 1573"/>
              <a:gd name="T8" fmla="*/ 2147483647 w 5760"/>
              <a:gd name="T9" fmla="*/ 2147483647 h 1573"/>
              <a:gd name="T10" fmla="*/ 2147483647 w 5760"/>
              <a:gd name="T11" fmla="*/ 2147483647 h 1573"/>
              <a:gd name="T12" fmla="*/ 2147483647 w 5760"/>
              <a:gd name="T13" fmla="*/ 2147483647 h 1573"/>
              <a:gd name="T14" fmla="*/ 2147483647 w 5760"/>
              <a:gd name="T15" fmla="*/ 2147483647 h 1573"/>
              <a:gd name="T16" fmla="*/ 2147483647 w 5760"/>
              <a:gd name="T17" fmla="*/ 2147483647 h 1573"/>
              <a:gd name="T18" fmla="*/ 2147483647 w 5760"/>
              <a:gd name="T19" fmla="*/ 2147483647 h 1573"/>
              <a:gd name="T20" fmla="*/ 2147483647 w 5760"/>
              <a:gd name="T21" fmla="*/ 2147483647 h 1573"/>
              <a:gd name="T22" fmla="*/ 2147483647 w 5760"/>
              <a:gd name="T23" fmla="*/ 2147483647 h 1573"/>
              <a:gd name="T24" fmla="*/ 2147483647 w 5760"/>
              <a:gd name="T25" fmla="*/ 2147483647 h 1573"/>
              <a:gd name="T26" fmla="*/ 2147483647 w 5760"/>
              <a:gd name="T27" fmla="*/ 2147483647 h 1573"/>
              <a:gd name="T28" fmla="*/ 2147483647 w 5760"/>
              <a:gd name="T29" fmla="*/ 2147483647 h 1573"/>
              <a:gd name="T30" fmla="*/ 2147483647 w 5760"/>
              <a:gd name="T31" fmla="*/ 2147483647 h 1573"/>
              <a:gd name="T32" fmla="*/ 2147483647 w 5760"/>
              <a:gd name="T33" fmla="*/ 2147483647 h 1573"/>
              <a:gd name="T34" fmla="*/ 2147483647 w 5760"/>
              <a:gd name="T35" fmla="*/ 2147483647 h 1573"/>
              <a:gd name="T36" fmla="*/ 2147483647 w 5760"/>
              <a:gd name="T37" fmla="*/ 2147483647 h 1573"/>
              <a:gd name="T38" fmla="*/ 2147483647 w 5760"/>
              <a:gd name="T39" fmla="*/ 2147483647 h 1573"/>
              <a:gd name="T40" fmla="*/ 2147483647 w 5760"/>
              <a:gd name="T41" fmla="*/ 2147483647 h 1573"/>
              <a:gd name="T42" fmla="*/ 2147483647 w 5760"/>
              <a:gd name="T43" fmla="*/ 2147483647 h 1573"/>
              <a:gd name="T44" fmla="*/ 2147483647 w 5760"/>
              <a:gd name="T45" fmla="*/ 2147483647 h 1573"/>
              <a:gd name="T46" fmla="*/ 2147483647 w 5760"/>
              <a:gd name="T47" fmla="*/ 2147483647 h 1573"/>
              <a:gd name="T48" fmla="*/ 2147483647 w 5760"/>
              <a:gd name="T49" fmla="*/ 2147483647 h 1573"/>
              <a:gd name="T50" fmla="*/ 2147483647 w 5760"/>
              <a:gd name="T51" fmla="*/ 2147483647 h 1573"/>
              <a:gd name="T52" fmla="*/ 2147483647 w 5760"/>
              <a:gd name="T53" fmla="*/ 2147483647 h 1573"/>
              <a:gd name="T54" fmla="*/ 2147483647 w 5760"/>
              <a:gd name="T55" fmla="*/ 2147483647 h 1573"/>
              <a:gd name="T56" fmla="*/ 2147483647 w 5760"/>
              <a:gd name="T57" fmla="*/ 2147483647 h 1573"/>
              <a:gd name="T58" fmla="*/ 2147483647 w 5760"/>
              <a:gd name="T59" fmla="*/ 2147483647 h 1573"/>
              <a:gd name="T60" fmla="*/ 2147483647 w 5760"/>
              <a:gd name="T61" fmla="*/ 2147483647 h 1573"/>
              <a:gd name="T62" fmla="*/ 2147483647 w 5760"/>
              <a:gd name="T63" fmla="*/ 2147483647 h 1573"/>
              <a:gd name="T64" fmla="*/ 2147483647 w 5760"/>
              <a:gd name="T65" fmla="*/ 2147483647 h 1573"/>
              <a:gd name="T66" fmla="*/ 2147483647 w 5760"/>
              <a:gd name="T67" fmla="*/ 2147483647 h 1573"/>
              <a:gd name="T68" fmla="*/ 2147483647 w 5760"/>
              <a:gd name="T69" fmla="*/ 2147483647 h 1573"/>
              <a:gd name="T70" fmla="*/ 2147483647 w 5760"/>
              <a:gd name="T71" fmla="*/ 2147483647 h 1573"/>
              <a:gd name="T72" fmla="*/ 2147483647 w 5760"/>
              <a:gd name="T73" fmla="*/ 2147483647 h 1573"/>
              <a:gd name="T74" fmla="*/ 2147483647 w 5760"/>
              <a:gd name="T75" fmla="*/ 2147483647 h 1573"/>
              <a:gd name="T76" fmla="*/ 2147483647 w 5760"/>
              <a:gd name="T77" fmla="*/ 2147483647 h 1573"/>
              <a:gd name="T78" fmla="*/ 2147483647 w 5760"/>
              <a:gd name="T79" fmla="*/ 2147483647 h 1573"/>
              <a:gd name="T80" fmla="*/ 2147483647 w 5760"/>
              <a:gd name="T81" fmla="*/ 2147483647 h 1573"/>
              <a:gd name="T82" fmla="*/ 2147483647 w 5760"/>
              <a:gd name="T83" fmla="*/ 2147483647 h 1573"/>
              <a:gd name="T84" fmla="*/ 2147483647 w 5760"/>
              <a:gd name="T85" fmla="*/ 2147483647 h 1573"/>
              <a:gd name="T86" fmla="*/ 2147483647 w 5760"/>
              <a:gd name="T87" fmla="*/ 2147483647 h 1573"/>
              <a:gd name="T88" fmla="*/ 2147483647 w 5760"/>
              <a:gd name="T89" fmla="*/ 2147483647 h 1573"/>
              <a:gd name="T90" fmla="*/ 2147483647 w 5760"/>
              <a:gd name="T91" fmla="*/ 2147483647 h 1573"/>
              <a:gd name="T92" fmla="*/ 2147483647 w 5760"/>
              <a:gd name="T93" fmla="*/ 2147483647 h 1573"/>
              <a:gd name="T94" fmla="*/ 2147483647 w 5760"/>
              <a:gd name="T95" fmla="*/ 0 h 1573"/>
              <a:gd name="T96" fmla="*/ 0 w 5760"/>
              <a:gd name="T97" fmla="*/ 0 h 157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760"/>
              <a:gd name="T148" fmla="*/ 0 h 1573"/>
              <a:gd name="T149" fmla="*/ 5760 w 5760"/>
              <a:gd name="T150" fmla="*/ 1573 h 157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9" name="Freeform 1031"/>
          <p:cNvSpPr>
            <a:spLocks/>
          </p:cNvSpPr>
          <p:nvPr/>
        </p:nvSpPr>
        <p:spPr bwMode="white">
          <a:xfrm>
            <a:off x="0" y="2416175"/>
            <a:ext cx="16459200" cy="2073275"/>
          </a:xfrm>
          <a:custGeom>
            <a:avLst/>
            <a:gdLst>
              <a:gd name="T0" fmla="*/ 0 w 5760"/>
              <a:gd name="T1" fmla="*/ 0 h 970"/>
              <a:gd name="T2" fmla="*/ 0 w 5760"/>
              <a:gd name="T3" fmla="*/ 2147483647 h 970"/>
              <a:gd name="T4" fmla="*/ 2147483647 w 5760"/>
              <a:gd name="T5" fmla="*/ 2147483647 h 970"/>
              <a:gd name="T6" fmla="*/ 2147483647 w 5760"/>
              <a:gd name="T7" fmla="*/ 2147483647 h 970"/>
              <a:gd name="T8" fmla="*/ 2147483647 w 5760"/>
              <a:gd name="T9" fmla="*/ 2147483647 h 970"/>
              <a:gd name="T10" fmla="*/ 2147483647 w 5760"/>
              <a:gd name="T11" fmla="*/ 2147483647 h 970"/>
              <a:gd name="T12" fmla="*/ 2147483647 w 5760"/>
              <a:gd name="T13" fmla="*/ 2147483647 h 970"/>
              <a:gd name="T14" fmla="*/ 2147483647 w 5760"/>
              <a:gd name="T15" fmla="*/ 2147483647 h 970"/>
              <a:gd name="T16" fmla="*/ 2147483647 w 5760"/>
              <a:gd name="T17" fmla="*/ 2147483647 h 970"/>
              <a:gd name="T18" fmla="*/ 2147483647 w 5760"/>
              <a:gd name="T19" fmla="*/ 2147483647 h 970"/>
              <a:gd name="T20" fmla="*/ 2147483647 w 5760"/>
              <a:gd name="T21" fmla="*/ 2147483647 h 970"/>
              <a:gd name="T22" fmla="*/ 2147483647 w 5760"/>
              <a:gd name="T23" fmla="*/ 2147483647 h 970"/>
              <a:gd name="T24" fmla="*/ 2147483647 w 5760"/>
              <a:gd name="T25" fmla="*/ 2147483647 h 970"/>
              <a:gd name="T26" fmla="*/ 2147483647 w 5760"/>
              <a:gd name="T27" fmla="*/ 2147483647 h 970"/>
              <a:gd name="T28" fmla="*/ 2147483647 w 5760"/>
              <a:gd name="T29" fmla="*/ 2147483647 h 970"/>
              <a:gd name="T30" fmla="*/ 2147483647 w 5760"/>
              <a:gd name="T31" fmla="*/ 2147483647 h 970"/>
              <a:gd name="T32" fmla="*/ 2147483647 w 5760"/>
              <a:gd name="T33" fmla="*/ 2147483647 h 970"/>
              <a:gd name="T34" fmla="*/ 2147483647 w 5760"/>
              <a:gd name="T35" fmla="*/ 2147483647 h 970"/>
              <a:gd name="T36" fmla="*/ 2147483647 w 5760"/>
              <a:gd name="T37" fmla="*/ 2147483647 h 970"/>
              <a:gd name="T38" fmla="*/ 2147483647 w 5760"/>
              <a:gd name="T39" fmla="*/ 2147483647 h 970"/>
              <a:gd name="T40" fmla="*/ 2147483647 w 5760"/>
              <a:gd name="T41" fmla="*/ 2147483647 h 970"/>
              <a:gd name="T42" fmla="*/ 2147483647 w 5760"/>
              <a:gd name="T43" fmla="*/ 2147483647 h 970"/>
              <a:gd name="T44" fmla="*/ 2147483647 w 5760"/>
              <a:gd name="T45" fmla="*/ 0 h 970"/>
              <a:gd name="T46" fmla="*/ 0 w 5760"/>
              <a:gd name="T47" fmla="*/ 0 h 97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760"/>
              <a:gd name="T73" fmla="*/ 0 h 970"/>
              <a:gd name="T74" fmla="*/ 5760 w 5760"/>
              <a:gd name="T75" fmla="*/ 970 h 97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10" name="Freeform 1032"/>
          <p:cNvSpPr>
            <a:spLocks/>
          </p:cNvSpPr>
          <p:nvPr/>
        </p:nvSpPr>
        <p:spPr bwMode="white">
          <a:xfrm>
            <a:off x="0" y="-28575"/>
            <a:ext cx="16459200" cy="2266950"/>
          </a:xfrm>
          <a:custGeom>
            <a:avLst/>
            <a:gdLst>
              <a:gd name="T0" fmla="*/ 0 w 5760"/>
              <a:gd name="T1" fmla="*/ 2147483647 h 1060"/>
              <a:gd name="T2" fmla="*/ 0 w 5760"/>
              <a:gd name="T3" fmla="*/ 2147483647 h 1060"/>
              <a:gd name="T4" fmla="*/ 2147483647 w 5760"/>
              <a:gd name="T5" fmla="*/ 2147483647 h 1060"/>
              <a:gd name="T6" fmla="*/ 2147483647 w 5760"/>
              <a:gd name="T7" fmla="*/ 0 h 1060"/>
              <a:gd name="T8" fmla="*/ 2147483647 w 5760"/>
              <a:gd name="T9" fmla="*/ 0 h 1060"/>
              <a:gd name="T10" fmla="*/ 2147483647 w 5760"/>
              <a:gd name="T11" fmla="*/ 2147483647 h 1060"/>
              <a:gd name="T12" fmla="*/ 2147483647 w 5760"/>
              <a:gd name="T13" fmla="*/ 2147483647 h 1060"/>
              <a:gd name="T14" fmla="*/ 2147483647 w 5760"/>
              <a:gd name="T15" fmla="*/ 2147483647 h 1060"/>
              <a:gd name="T16" fmla="*/ 2147483647 w 5760"/>
              <a:gd name="T17" fmla="*/ 2147483647 h 1060"/>
              <a:gd name="T18" fmla="*/ 2147483647 w 5760"/>
              <a:gd name="T19" fmla="*/ 2147483647 h 1060"/>
              <a:gd name="T20" fmla="*/ 2147483647 w 5760"/>
              <a:gd name="T21" fmla="*/ 2147483647 h 1060"/>
              <a:gd name="T22" fmla="*/ 2147483647 w 5760"/>
              <a:gd name="T23" fmla="*/ 2147483647 h 1060"/>
              <a:gd name="T24" fmla="*/ 2147483647 w 5760"/>
              <a:gd name="T25" fmla="*/ 2147483647 h 1060"/>
              <a:gd name="T26" fmla="*/ 2147483647 w 5760"/>
              <a:gd name="T27" fmla="*/ 2147483647 h 1060"/>
              <a:gd name="T28" fmla="*/ 2147483647 w 5760"/>
              <a:gd name="T29" fmla="*/ 2147483647 h 1060"/>
              <a:gd name="T30" fmla="*/ 2147483647 w 5760"/>
              <a:gd name="T31" fmla="*/ 2147483647 h 1060"/>
              <a:gd name="T32" fmla="*/ 2147483647 w 5760"/>
              <a:gd name="T33" fmla="*/ 2147483647 h 1060"/>
              <a:gd name="T34" fmla="*/ 2147483647 w 5760"/>
              <a:gd name="T35" fmla="*/ 2147483647 h 1060"/>
              <a:gd name="T36" fmla="*/ 2147483647 w 5760"/>
              <a:gd name="T37" fmla="*/ 2147483647 h 1060"/>
              <a:gd name="T38" fmla="*/ 2147483647 w 5760"/>
              <a:gd name="T39" fmla="*/ 2147483647 h 1060"/>
              <a:gd name="T40" fmla="*/ 2147483647 w 5760"/>
              <a:gd name="T41" fmla="*/ 2147483647 h 1060"/>
              <a:gd name="T42" fmla="*/ 2147483647 w 5760"/>
              <a:gd name="T43" fmla="*/ 2147483647 h 1060"/>
              <a:gd name="T44" fmla="*/ 2147483647 w 5760"/>
              <a:gd name="T45" fmla="*/ 2147483647 h 1060"/>
              <a:gd name="T46" fmla="*/ 2147483647 w 5760"/>
              <a:gd name="T47" fmla="*/ 2147483647 h 1060"/>
              <a:gd name="T48" fmla="*/ 2147483647 w 5760"/>
              <a:gd name="T49" fmla="*/ 2147483647 h 1060"/>
              <a:gd name="T50" fmla="*/ 2147483647 w 5760"/>
              <a:gd name="T51" fmla="*/ 2147483647 h 1060"/>
              <a:gd name="T52" fmla="*/ 2147483647 w 5760"/>
              <a:gd name="T53" fmla="*/ 2147483647 h 1060"/>
              <a:gd name="T54" fmla="*/ 0 w 5760"/>
              <a:gd name="T55" fmla="*/ 2147483647 h 10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5760"/>
              <a:gd name="T85" fmla="*/ 0 h 1060"/>
              <a:gd name="T86" fmla="*/ 5760 w 5760"/>
              <a:gd name="T87" fmla="*/ 1060 h 10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11" name="Freeform 1033"/>
          <p:cNvSpPr>
            <a:spLocks/>
          </p:cNvSpPr>
          <p:nvPr/>
        </p:nvSpPr>
        <p:spPr bwMode="white">
          <a:xfrm>
            <a:off x="0" y="-28575"/>
            <a:ext cx="15098713" cy="1439863"/>
          </a:xfrm>
          <a:custGeom>
            <a:avLst/>
            <a:gdLst>
              <a:gd name="T0" fmla="*/ 0 w 5284"/>
              <a:gd name="T1" fmla="*/ 2147483647 h 673"/>
              <a:gd name="T2" fmla="*/ 0 w 5284"/>
              <a:gd name="T3" fmla="*/ 2147483647 h 673"/>
              <a:gd name="T4" fmla="*/ 2147483647 w 5284"/>
              <a:gd name="T5" fmla="*/ 2147483647 h 673"/>
              <a:gd name="T6" fmla="*/ 2147483647 w 5284"/>
              <a:gd name="T7" fmla="*/ 2147483647 h 673"/>
              <a:gd name="T8" fmla="*/ 2147483647 w 5284"/>
              <a:gd name="T9" fmla="*/ 2147483647 h 673"/>
              <a:gd name="T10" fmla="*/ 2147483647 w 5284"/>
              <a:gd name="T11" fmla="*/ 2147483647 h 673"/>
              <a:gd name="T12" fmla="*/ 2147483647 w 5284"/>
              <a:gd name="T13" fmla="*/ 2147483647 h 673"/>
              <a:gd name="T14" fmla="*/ 2147483647 w 5284"/>
              <a:gd name="T15" fmla="*/ 2147483647 h 673"/>
              <a:gd name="T16" fmla="*/ 2147483647 w 5284"/>
              <a:gd name="T17" fmla="*/ 2147483647 h 673"/>
              <a:gd name="T18" fmla="*/ 2147483647 w 5284"/>
              <a:gd name="T19" fmla="*/ 2147483647 h 673"/>
              <a:gd name="T20" fmla="*/ 2147483647 w 5284"/>
              <a:gd name="T21" fmla="*/ 2147483647 h 673"/>
              <a:gd name="T22" fmla="*/ 2147483647 w 5284"/>
              <a:gd name="T23" fmla="*/ 2147483647 h 673"/>
              <a:gd name="T24" fmla="*/ 2147483647 w 5284"/>
              <a:gd name="T25" fmla="*/ 2147483647 h 673"/>
              <a:gd name="T26" fmla="*/ 2147483647 w 5284"/>
              <a:gd name="T27" fmla="*/ 2147483647 h 673"/>
              <a:gd name="T28" fmla="*/ 2147483647 w 5284"/>
              <a:gd name="T29" fmla="*/ 2147483647 h 673"/>
              <a:gd name="T30" fmla="*/ 2147483647 w 5284"/>
              <a:gd name="T31" fmla="*/ 2147483647 h 673"/>
              <a:gd name="T32" fmla="*/ 2147483647 w 5284"/>
              <a:gd name="T33" fmla="*/ 2147483647 h 673"/>
              <a:gd name="T34" fmla="*/ 2147483647 w 5284"/>
              <a:gd name="T35" fmla="*/ 2147483647 h 673"/>
              <a:gd name="T36" fmla="*/ 2147483647 w 5284"/>
              <a:gd name="T37" fmla="*/ 2147483647 h 673"/>
              <a:gd name="T38" fmla="*/ 2147483647 w 5284"/>
              <a:gd name="T39" fmla="*/ 2147483647 h 673"/>
              <a:gd name="T40" fmla="*/ 2147483647 w 5284"/>
              <a:gd name="T41" fmla="*/ 2147483647 h 673"/>
              <a:gd name="T42" fmla="*/ 2147483647 w 5284"/>
              <a:gd name="T43" fmla="*/ 2147483647 h 673"/>
              <a:gd name="T44" fmla="*/ 2147483647 w 5284"/>
              <a:gd name="T45" fmla="*/ 2147483647 h 673"/>
              <a:gd name="T46" fmla="*/ 2147483647 w 5284"/>
              <a:gd name="T47" fmla="*/ 2147483647 h 673"/>
              <a:gd name="T48" fmla="*/ 2147483647 w 5284"/>
              <a:gd name="T49" fmla="*/ 2147483647 h 673"/>
              <a:gd name="T50" fmla="*/ 2147483647 w 5284"/>
              <a:gd name="T51" fmla="*/ 2147483647 h 673"/>
              <a:gd name="T52" fmla="*/ 2147483647 w 5284"/>
              <a:gd name="T53" fmla="*/ 0 h 673"/>
              <a:gd name="T54" fmla="*/ 2147483647 w 5284"/>
              <a:gd name="T55" fmla="*/ 0 h 673"/>
              <a:gd name="T56" fmla="*/ 2147483647 w 5284"/>
              <a:gd name="T57" fmla="*/ 2147483647 h 673"/>
              <a:gd name="T58" fmla="*/ 2147483647 w 5284"/>
              <a:gd name="T59" fmla="*/ 2147483647 h 673"/>
              <a:gd name="T60" fmla="*/ 2147483647 w 5284"/>
              <a:gd name="T61" fmla="*/ 2147483647 h 673"/>
              <a:gd name="T62" fmla="*/ 2147483647 w 5284"/>
              <a:gd name="T63" fmla="*/ 2147483647 h 673"/>
              <a:gd name="T64" fmla="*/ 2147483647 w 5284"/>
              <a:gd name="T65" fmla="*/ 2147483647 h 673"/>
              <a:gd name="T66" fmla="*/ 2147483647 w 5284"/>
              <a:gd name="T67" fmla="*/ 2147483647 h 673"/>
              <a:gd name="T68" fmla="*/ 2147483647 w 5284"/>
              <a:gd name="T69" fmla="*/ 2147483647 h 673"/>
              <a:gd name="T70" fmla="*/ 2147483647 w 5284"/>
              <a:gd name="T71" fmla="*/ 2147483647 h 673"/>
              <a:gd name="T72" fmla="*/ 2147483647 w 5284"/>
              <a:gd name="T73" fmla="*/ 2147483647 h 673"/>
              <a:gd name="T74" fmla="*/ 2147483647 w 5284"/>
              <a:gd name="T75" fmla="*/ 2147483647 h 673"/>
              <a:gd name="T76" fmla="*/ 2147483647 w 5284"/>
              <a:gd name="T77" fmla="*/ 2147483647 h 673"/>
              <a:gd name="T78" fmla="*/ 2147483647 w 5284"/>
              <a:gd name="T79" fmla="*/ 2147483647 h 673"/>
              <a:gd name="T80" fmla="*/ 2147483647 w 5284"/>
              <a:gd name="T81" fmla="*/ 2147483647 h 673"/>
              <a:gd name="T82" fmla="*/ 2147483647 w 5284"/>
              <a:gd name="T83" fmla="*/ 2147483647 h 673"/>
              <a:gd name="T84" fmla="*/ 2147483647 w 5284"/>
              <a:gd name="T85" fmla="*/ 2147483647 h 673"/>
              <a:gd name="T86" fmla="*/ 0 w 5284"/>
              <a:gd name="T87" fmla="*/ 2147483647 h 67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5284"/>
              <a:gd name="T133" fmla="*/ 0 h 673"/>
              <a:gd name="T134" fmla="*/ 5284 w 5284"/>
              <a:gd name="T135" fmla="*/ 673 h 673"/>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12" name="Freeform 1034"/>
          <p:cNvSpPr>
            <a:spLocks/>
          </p:cNvSpPr>
          <p:nvPr/>
        </p:nvSpPr>
        <p:spPr bwMode="white">
          <a:xfrm>
            <a:off x="0" y="-28575"/>
            <a:ext cx="8240713" cy="612775"/>
          </a:xfrm>
          <a:custGeom>
            <a:avLst/>
            <a:gdLst>
              <a:gd name="T0" fmla="*/ 0 w 2884"/>
              <a:gd name="T1" fmla="*/ 0 h 286"/>
              <a:gd name="T2" fmla="*/ 0 w 2884"/>
              <a:gd name="T3" fmla="*/ 2147483647 h 286"/>
              <a:gd name="T4" fmla="*/ 2147483647 w 2884"/>
              <a:gd name="T5" fmla="*/ 2147483647 h 286"/>
              <a:gd name="T6" fmla="*/ 2147483647 w 2884"/>
              <a:gd name="T7" fmla="*/ 2147483647 h 286"/>
              <a:gd name="T8" fmla="*/ 2147483647 w 2884"/>
              <a:gd name="T9" fmla="*/ 2147483647 h 286"/>
              <a:gd name="T10" fmla="*/ 2147483647 w 2884"/>
              <a:gd name="T11" fmla="*/ 2147483647 h 286"/>
              <a:gd name="T12" fmla="*/ 2147483647 w 2884"/>
              <a:gd name="T13" fmla="*/ 2147483647 h 286"/>
              <a:gd name="T14" fmla="*/ 2147483647 w 2884"/>
              <a:gd name="T15" fmla="*/ 2147483647 h 286"/>
              <a:gd name="T16" fmla="*/ 2147483647 w 2884"/>
              <a:gd name="T17" fmla="*/ 2147483647 h 286"/>
              <a:gd name="T18" fmla="*/ 2147483647 w 2884"/>
              <a:gd name="T19" fmla="*/ 2147483647 h 286"/>
              <a:gd name="T20" fmla="*/ 2147483647 w 2884"/>
              <a:gd name="T21" fmla="*/ 2147483647 h 286"/>
              <a:gd name="T22" fmla="*/ 2147483647 w 2884"/>
              <a:gd name="T23" fmla="*/ 2147483647 h 286"/>
              <a:gd name="T24" fmla="*/ 2147483647 w 2884"/>
              <a:gd name="T25" fmla="*/ 2147483647 h 286"/>
              <a:gd name="T26" fmla="*/ 2147483647 w 2884"/>
              <a:gd name="T27" fmla="*/ 2147483647 h 286"/>
              <a:gd name="T28" fmla="*/ 2147483647 w 2884"/>
              <a:gd name="T29" fmla="*/ 0 h 286"/>
              <a:gd name="T30" fmla="*/ 0 w 2884"/>
              <a:gd name="T31" fmla="*/ 0 h 28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884"/>
              <a:gd name="T49" fmla="*/ 0 h 286"/>
              <a:gd name="T50" fmla="*/ 2884 w 2884"/>
              <a:gd name="T51" fmla="*/ 286 h 28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9227" name="Rectangle 1035"/>
          <p:cNvSpPr>
            <a:spLocks noGrp="1" noChangeArrowheads="1"/>
          </p:cNvSpPr>
          <p:nvPr>
            <p:ph type="ctrTitle"/>
          </p:nvPr>
        </p:nvSpPr>
        <p:spPr>
          <a:xfrm>
            <a:off x="1234440" y="3078692"/>
            <a:ext cx="13990320" cy="1539346"/>
          </a:xfrm>
        </p:spPr>
        <p:txBody>
          <a:bodyPr/>
          <a:lstStyle>
            <a:lvl1pPr>
              <a:defRPr/>
            </a:lvl1pPr>
          </a:lstStyle>
          <a:p>
            <a:r>
              <a:rPr lang="en-US" altLang="en-US"/>
              <a:t>Click to edit Master title style</a:t>
            </a:r>
          </a:p>
        </p:txBody>
      </p:sp>
      <p:sp>
        <p:nvSpPr>
          <p:cNvPr id="9228" name="Rectangle 1036"/>
          <p:cNvSpPr>
            <a:spLocks noGrp="1" noChangeArrowheads="1"/>
          </p:cNvSpPr>
          <p:nvPr>
            <p:ph type="subTitle" idx="1"/>
          </p:nvPr>
        </p:nvSpPr>
        <p:spPr>
          <a:xfrm>
            <a:off x="2468880" y="5233776"/>
            <a:ext cx="11521440" cy="2360330"/>
          </a:xfrm>
        </p:spPr>
        <p:txBody>
          <a:bodyPr/>
          <a:lstStyle>
            <a:lvl1pPr marL="0" indent="0" algn="ctr">
              <a:buFontTx/>
              <a:buNone/>
              <a:defRPr/>
            </a:lvl1pPr>
          </a:lstStyle>
          <a:p>
            <a:r>
              <a:rPr lang="en-US" altLang="en-US"/>
              <a:t>Click to edit Master subtitle style</a:t>
            </a:r>
          </a:p>
        </p:txBody>
      </p:sp>
      <p:sp>
        <p:nvSpPr>
          <p:cNvPr id="13" name="Rectangle 1037"/>
          <p:cNvSpPr>
            <a:spLocks noGrp="1" noChangeArrowheads="1"/>
          </p:cNvSpPr>
          <p:nvPr>
            <p:ph type="dt" sz="half" idx="10"/>
          </p:nvPr>
        </p:nvSpPr>
        <p:spPr/>
        <p:txBody>
          <a:bodyPr/>
          <a:lstStyle>
            <a:lvl1pPr>
              <a:defRPr/>
            </a:lvl1pPr>
          </a:lstStyle>
          <a:p>
            <a:pPr>
              <a:defRPr/>
            </a:pPr>
            <a:endParaRPr lang="en-US" altLang="en-US"/>
          </a:p>
        </p:txBody>
      </p:sp>
      <p:sp>
        <p:nvSpPr>
          <p:cNvPr id="14" name="Rectangle 1038"/>
          <p:cNvSpPr>
            <a:spLocks noGrp="1" noChangeArrowheads="1"/>
          </p:cNvSpPr>
          <p:nvPr>
            <p:ph type="ftr" sz="quarter" idx="11"/>
          </p:nvPr>
        </p:nvSpPr>
        <p:spPr/>
        <p:txBody>
          <a:bodyPr/>
          <a:lstStyle>
            <a:lvl1pPr>
              <a:defRPr/>
            </a:lvl1pPr>
          </a:lstStyle>
          <a:p>
            <a:pPr>
              <a:defRPr/>
            </a:pPr>
            <a:endParaRPr lang="en-US" altLang="en-US"/>
          </a:p>
        </p:txBody>
      </p:sp>
      <p:sp>
        <p:nvSpPr>
          <p:cNvPr id="15" name="Rectangle 1039"/>
          <p:cNvSpPr>
            <a:spLocks noGrp="1" noChangeArrowheads="1"/>
          </p:cNvSpPr>
          <p:nvPr>
            <p:ph type="sldNum" sz="quarter" idx="12"/>
          </p:nvPr>
        </p:nvSpPr>
        <p:spPr/>
        <p:txBody>
          <a:bodyPr/>
          <a:lstStyle>
            <a:lvl1pPr>
              <a:defRPr/>
            </a:lvl1pPr>
          </a:lstStyle>
          <a:p>
            <a:pPr>
              <a:defRPr/>
            </a:pPr>
            <a:fld id="{85C2F696-D91D-4572-82DC-42CBDEA23872}" type="slidenum">
              <a:rPr lang="en-US" altLang="en-US"/>
              <a:pPr>
                <a:defRPr/>
              </a:pPr>
              <a:t>‹#›</a:t>
            </a:fld>
            <a:endParaRPr lang="en-US" altLang="en-US"/>
          </a:p>
        </p:txBody>
      </p:sp>
    </p:spTree>
    <p:extLst>
      <p:ext uri="{BB962C8B-B14F-4D97-AF65-F5344CB8AC3E}">
        <p14:creationId xmlns:p14="http://schemas.microsoft.com/office/powerpoint/2010/main" val="36181975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CD7FFA30-1C32-4935-BCCB-1C0181501796}" type="slidenum">
              <a:rPr lang="en-US" altLang="en-US"/>
              <a:pPr>
                <a:defRPr/>
              </a:pPr>
              <a:t>‹#›</a:t>
            </a:fld>
            <a:endParaRPr lang="en-US" altLang="en-US"/>
          </a:p>
        </p:txBody>
      </p:sp>
    </p:spTree>
    <p:extLst>
      <p:ext uri="{BB962C8B-B14F-4D97-AF65-F5344CB8AC3E}">
        <p14:creationId xmlns:p14="http://schemas.microsoft.com/office/powerpoint/2010/main" val="228361681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27180" y="820984"/>
            <a:ext cx="3497580" cy="738886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34440" y="820984"/>
            <a:ext cx="10218420" cy="73888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F82E80A2-FBAC-492B-B0B0-5D27A1E352BF}" type="slidenum">
              <a:rPr lang="en-US" altLang="en-US"/>
              <a:pPr>
                <a:defRPr/>
              </a:pPr>
              <a:t>‹#›</a:t>
            </a:fld>
            <a:endParaRPr lang="en-US" altLang="en-US"/>
          </a:p>
        </p:txBody>
      </p:sp>
    </p:spTree>
    <p:extLst>
      <p:ext uri="{BB962C8B-B14F-4D97-AF65-F5344CB8AC3E}">
        <p14:creationId xmlns:p14="http://schemas.microsoft.com/office/powerpoint/2010/main" val="298353398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234440" y="820984"/>
            <a:ext cx="13990320" cy="1539346"/>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234440" y="2668199"/>
            <a:ext cx="13990320" cy="5541645"/>
          </a:xfrm>
        </p:spPr>
        <p:txBody>
          <a:bodyPr lIns="146825" tIns="73413" rIns="146825" bIns="73413"/>
          <a:lstStyle/>
          <a:p>
            <a:pPr lvl="0"/>
            <a:endParaRPr lang="en-US" noProof="0" smtClean="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72B3CA27-1E13-4A32-88B9-99881982F72C}" type="slidenum">
              <a:rPr lang="en-US" altLang="en-US"/>
              <a:pPr>
                <a:defRPr/>
              </a:pPr>
              <a:t>‹#›</a:t>
            </a:fld>
            <a:endParaRPr lang="en-US" altLang="en-US"/>
          </a:p>
        </p:txBody>
      </p:sp>
    </p:spTree>
    <p:extLst>
      <p:ext uri="{BB962C8B-B14F-4D97-AF65-F5344CB8AC3E}">
        <p14:creationId xmlns:p14="http://schemas.microsoft.com/office/powerpoint/2010/main" val="614754018"/>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822960" y="213799"/>
            <a:ext cx="14813280" cy="80430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822325" y="8408988"/>
            <a:ext cx="3841750" cy="615950"/>
          </a:xfrm>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11795125" y="8408988"/>
            <a:ext cx="3841750" cy="615950"/>
          </a:xfrm>
        </p:spPr>
        <p:txBody>
          <a:bodyPr/>
          <a:lstStyle>
            <a:lvl1pPr>
              <a:defRPr/>
            </a:lvl1pPr>
          </a:lstStyle>
          <a:p>
            <a:pPr>
              <a:defRPr/>
            </a:pPr>
            <a:fld id="{8EDE7412-0EA8-40BB-8412-CD95E1BE9706}" type="slidenum">
              <a:rPr lang="en-US"/>
              <a:pPr>
                <a:defRPr/>
              </a:pPr>
              <a:t>‹#›</a:t>
            </a:fld>
            <a:endParaRPr lang="en-US"/>
          </a:p>
        </p:txBody>
      </p:sp>
    </p:spTree>
    <p:extLst>
      <p:ext uri="{BB962C8B-B14F-4D97-AF65-F5344CB8AC3E}">
        <p14:creationId xmlns:p14="http://schemas.microsoft.com/office/powerpoint/2010/main" val="42638424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ABE6EB3B-0D89-453D-B460-F3AD60341368}" type="slidenum">
              <a:rPr lang="en-US" altLang="en-US"/>
              <a:pPr>
                <a:defRPr/>
              </a:pPr>
              <a:t>‹#›</a:t>
            </a:fld>
            <a:endParaRPr lang="en-US" altLang="en-US"/>
          </a:p>
        </p:txBody>
      </p:sp>
    </p:spTree>
    <p:extLst>
      <p:ext uri="{BB962C8B-B14F-4D97-AF65-F5344CB8AC3E}">
        <p14:creationId xmlns:p14="http://schemas.microsoft.com/office/powerpoint/2010/main" val="127611239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00163" y="5935034"/>
            <a:ext cx="13990320" cy="1834387"/>
          </a:xfrm>
        </p:spPr>
        <p:txBody>
          <a:bodyPr anchor="t"/>
          <a:lstStyle>
            <a:lvl1pPr algn="l">
              <a:defRPr sz="6400" b="1" cap="all"/>
            </a:lvl1pPr>
          </a:lstStyle>
          <a:p>
            <a:r>
              <a:rPr lang="en-US" smtClean="0"/>
              <a:t>Click to edit Master title style</a:t>
            </a:r>
            <a:endParaRPr lang="en-US"/>
          </a:p>
        </p:txBody>
      </p:sp>
      <p:sp>
        <p:nvSpPr>
          <p:cNvPr id="3" name="Text Placeholder 2"/>
          <p:cNvSpPr>
            <a:spLocks noGrp="1"/>
          </p:cNvSpPr>
          <p:nvPr>
            <p:ph type="body" idx="1"/>
          </p:nvPr>
        </p:nvSpPr>
        <p:spPr>
          <a:xfrm>
            <a:off x="1300163" y="3914643"/>
            <a:ext cx="13990320" cy="2020391"/>
          </a:xfrm>
        </p:spPr>
        <p:txBody>
          <a:bodyPr anchor="b"/>
          <a:lstStyle>
            <a:lvl1pPr marL="0" indent="0">
              <a:buNone/>
              <a:defRPr sz="3200"/>
            </a:lvl1pPr>
            <a:lvl2pPr marL="734126" indent="0">
              <a:buNone/>
              <a:defRPr sz="2900"/>
            </a:lvl2pPr>
            <a:lvl3pPr marL="1468252" indent="0">
              <a:buNone/>
              <a:defRPr sz="2600"/>
            </a:lvl3pPr>
            <a:lvl4pPr marL="2202378" indent="0">
              <a:buNone/>
              <a:defRPr sz="2200"/>
            </a:lvl4pPr>
            <a:lvl5pPr marL="2936504" indent="0">
              <a:buNone/>
              <a:defRPr sz="2200"/>
            </a:lvl5pPr>
            <a:lvl6pPr marL="3670630" indent="0">
              <a:buNone/>
              <a:defRPr sz="2200"/>
            </a:lvl6pPr>
            <a:lvl7pPr marL="4404756" indent="0">
              <a:buNone/>
              <a:defRPr sz="2200"/>
            </a:lvl7pPr>
            <a:lvl8pPr marL="5138882" indent="0">
              <a:buNone/>
              <a:defRPr sz="2200"/>
            </a:lvl8pPr>
            <a:lvl9pPr marL="5873008" indent="0">
              <a:buNone/>
              <a:defRPr sz="22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7AAAA8E4-781E-4127-B951-2F72DF67CCBB}" type="slidenum">
              <a:rPr lang="en-US" altLang="en-US"/>
              <a:pPr>
                <a:defRPr/>
              </a:pPr>
              <a:t>‹#›</a:t>
            </a:fld>
            <a:endParaRPr lang="en-US" altLang="en-US"/>
          </a:p>
        </p:txBody>
      </p:sp>
    </p:spTree>
    <p:extLst>
      <p:ext uri="{BB962C8B-B14F-4D97-AF65-F5344CB8AC3E}">
        <p14:creationId xmlns:p14="http://schemas.microsoft.com/office/powerpoint/2010/main" val="60966644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34440" y="2668199"/>
            <a:ext cx="6858000" cy="5541645"/>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366760" y="2668199"/>
            <a:ext cx="6858000" cy="5541645"/>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ltLang="en-US"/>
          </a:p>
        </p:txBody>
      </p:sp>
      <p:sp>
        <p:nvSpPr>
          <p:cNvPr id="6" name="Footer Placeholder 5"/>
          <p:cNvSpPr>
            <a:spLocks noGrp="1"/>
          </p:cNvSpPr>
          <p:nvPr>
            <p:ph type="ftr" sz="quarter" idx="11"/>
          </p:nvPr>
        </p:nvSpPr>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lvl1pPr>
          </a:lstStyle>
          <a:p>
            <a:pPr>
              <a:defRPr/>
            </a:pPr>
            <a:fld id="{6E09C406-6E30-4148-A58D-7C17E4B91F17}" type="slidenum">
              <a:rPr lang="en-US" altLang="en-US"/>
              <a:pPr>
                <a:defRPr/>
              </a:pPr>
              <a:t>‹#›</a:t>
            </a:fld>
            <a:endParaRPr lang="en-US" altLang="en-US"/>
          </a:p>
        </p:txBody>
      </p:sp>
    </p:spTree>
    <p:extLst>
      <p:ext uri="{BB962C8B-B14F-4D97-AF65-F5344CB8AC3E}">
        <p14:creationId xmlns:p14="http://schemas.microsoft.com/office/powerpoint/2010/main" val="125792153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22960" y="369871"/>
            <a:ext cx="14813280" cy="1539346"/>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2067428"/>
            <a:ext cx="7272338" cy="861605"/>
          </a:xfrm>
        </p:spPr>
        <p:txBody>
          <a:bodyPr anchor="b"/>
          <a:lstStyle>
            <a:lvl1pPr marL="0" indent="0">
              <a:buNone/>
              <a:defRPr sz="3900" b="1"/>
            </a:lvl1pPr>
            <a:lvl2pPr marL="734126" indent="0">
              <a:buNone/>
              <a:defRPr sz="3200" b="1"/>
            </a:lvl2pPr>
            <a:lvl3pPr marL="1468252" indent="0">
              <a:buNone/>
              <a:defRPr sz="2900" b="1"/>
            </a:lvl3pPr>
            <a:lvl4pPr marL="2202378" indent="0">
              <a:buNone/>
              <a:defRPr sz="2600" b="1"/>
            </a:lvl4pPr>
            <a:lvl5pPr marL="2936504" indent="0">
              <a:buNone/>
              <a:defRPr sz="2600" b="1"/>
            </a:lvl5pPr>
            <a:lvl6pPr marL="3670630" indent="0">
              <a:buNone/>
              <a:defRPr sz="2600" b="1"/>
            </a:lvl6pPr>
            <a:lvl7pPr marL="4404756" indent="0">
              <a:buNone/>
              <a:defRPr sz="2600" b="1"/>
            </a:lvl7pPr>
            <a:lvl8pPr marL="5138882" indent="0">
              <a:buNone/>
              <a:defRPr sz="2600" b="1"/>
            </a:lvl8pPr>
            <a:lvl9pPr marL="5873008" indent="0">
              <a:buNone/>
              <a:defRPr sz="2600" b="1"/>
            </a:lvl9pPr>
          </a:lstStyle>
          <a:p>
            <a:pPr lvl="0"/>
            <a:r>
              <a:rPr lang="en-US" smtClean="0"/>
              <a:t>Click to edit Master text styles</a:t>
            </a:r>
          </a:p>
        </p:txBody>
      </p:sp>
      <p:sp>
        <p:nvSpPr>
          <p:cNvPr id="4" name="Content Placeholder 3"/>
          <p:cNvSpPr>
            <a:spLocks noGrp="1"/>
          </p:cNvSpPr>
          <p:nvPr>
            <p:ph sz="half" idx="2"/>
          </p:nvPr>
        </p:nvSpPr>
        <p:spPr>
          <a:xfrm>
            <a:off x="822960" y="2929033"/>
            <a:ext cx="7272338" cy="5321434"/>
          </a:xfrm>
        </p:spPr>
        <p:txBody>
          <a:bodyPr/>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8361046" y="2067428"/>
            <a:ext cx="7275195" cy="861605"/>
          </a:xfrm>
        </p:spPr>
        <p:txBody>
          <a:bodyPr anchor="b"/>
          <a:lstStyle>
            <a:lvl1pPr marL="0" indent="0">
              <a:buNone/>
              <a:defRPr sz="3900" b="1"/>
            </a:lvl1pPr>
            <a:lvl2pPr marL="734126" indent="0">
              <a:buNone/>
              <a:defRPr sz="3200" b="1"/>
            </a:lvl2pPr>
            <a:lvl3pPr marL="1468252" indent="0">
              <a:buNone/>
              <a:defRPr sz="2900" b="1"/>
            </a:lvl3pPr>
            <a:lvl4pPr marL="2202378" indent="0">
              <a:buNone/>
              <a:defRPr sz="2600" b="1"/>
            </a:lvl4pPr>
            <a:lvl5pPr marL="2936504" indent="0">
              <a:buNone/>
              <a:defRPr sz="2600" b="1"/>
            </a:lvl5pPr>
            <a:lvl6pPr marL="3670630" indent="0">
              <a:buNone/>
              <a:defRPr sz="2600" b="1"/>
            </a:lvl6pPr>
            <a:lvl7pPr marL="4404756" indent="0">
              <a:buNone/>
              <a:defRPr sz="2600" b="1"/>
            </a:lvl7pPr>
            <a:lvl8pPr marL="5138882" indent="0">
              <a:buNone/>
              <a:defRPr sz="2600" b="1"/>
            </a:lvl8pPr>
            <a:lvl9pPr marL="5873008" indent="0">
              <a:buNone/>
              <a:defRPr sz="2600" b="1"/>
            </a:lvl9pPr>
          </a:lstStyle>
          <a:p>
            <a:pPr lvl="0"/>
            <a:r>
              <a:rPr lang="en-US" smtClean="0"/>
              <a:t>Click to edit Master text styles</a:t>
            </a:r>
          </a:p>
        </p:txBody>
      </p:sp>
      <p:sp>
        <p:nvSpPr>
          <p:cNvPr id="6" name="Content Placeholder 5"/>
          <p:cNvSpPr>
            <a:spLocks noGrp="1"/>
          </p:cNvSpPr>
          <p:nvPr>
            <p:ph sz="quarter" idx="4"/>
          </p:nvPr>
        </p:nvSpPr>
        <p:spPr>
          <a:xfrm>
            <a:off x="8361046" y="2929033"/>
            <a:ext cx="7275195" cy="5321434"/>
          </a:xfrm>
        </p:spPr>
        <p:txBody>
          <a:bodyPr/>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ltLang="en-US"/>
          </a:p>
        </p:txBody>
      </p:sp>
      <p:sp>
        <p:nvSpPr>
          <p:cNvPr id="8" name="Footer Placeholder 7"/>
          <p:cNvSpPr>
            <a:spLocks noGrp="1"/>
          </p:cNvSpPr>
          <p:nvPr>
            <p:ph type="ftr" sz="quarter" idx="11"/>
          </p:nvPr>
        </p:nvSpPr>
        <p:spPr/>
        <p:txBody>
          <a:bodyPr/>
          <a:lstStyle>
            <a:lvl1pPr>
              <a:defRPr/>
            </a:lvl1pPr>
          </a:lstStyle>
          <a:p>
            <a:pPr>
              <a:defRPr/>
            </a:pPr>
            <a:endParaRPr lang="en-US" altLang="en-US"/>
          </a:p>
        </p:txBody>
      </p:sp>
      <p:sp>
        <p:nvSpPr>
          <p:cNvPr id="9" name="Slide Number Placeholder 8"/>
          <p:cNvSpPr>
            <a:spLocks noGrp="1"/>
          </p:cNvSpPr>
          <p:nvPr>
            <p:ph type="sldNum" sz="quarter" idx="12"/>
          </p:nvPr>
        </p:nvSpPr>
        <p:spPr/>
        <p:txBody>
          <a:bodyPr/>
          <a:lstStyle>
            <a:lvl1pPr>
              <a:defRPr/>
            </a:lvl1pPr>
          </a:lstStyle>
          <a:p>
            <a:pPr>
              <a:defRPr/>
            </a:pPr>
            <a:fld id="{14115768-CE7A-4757-BE9C-275F29BC0165}" type="slidenum">
              <a:rPr lang="en-US" altLang="en-US"/>
              <a:pPr>
                <a:defRPr/>
              </a:pPr>
              <a:t>‹#›</a:t>
            </a:fld>
            <a:endParaRPr lang="en-US" altLang="en-US"/>
          </a:p>
        </p:txBody>
      </p:sp>
    </p:spTree>
    <p:extLst>
      <p:ext uri="{BB962C8B-B14F-4D97-AF65-F5344CB8AC3E}">
        <p14:creationId xmlns:p14="http://schemas.microsoft.com/office/powerpoint/2010/main" val="18263198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ltLang="en-US"/>
          </a:p>
        </p:txBody>
      </p:sp>
      <p:sp>
        <p:nvSpPr>
          <p:cNvPr id="4" name="Footer Placeholder 3"/>
          <p:cNvSpPr>
            <a:spLocks noGrp="1"/>
          </p:cNvSpPr>
          <p:nvPr>
            <p:ph type="ftr" sz="quarter" idx="11"/>
          </p:nvPr>
        </p:nvSpPr>
        <p:spPr/>
        <p:txBody>
          <a:bodyPr/>
          <a:lstStyle>
            <a:lvl1pPr>
              <a:defRPr/>
            </a:lvl1pPr>
          </a:lstStyle>
          <a:p>
            <a:pPr>
              <a:defRPr/>
            </a:pPr>
            <a:endParaRPr lang="en-US" altLang="en-US"/>
          </a:p>
        </p:txBody>
      </p:sp>
      <p:sp>
        <p:nvSpPr>
          <p:cNvPr id="5" name="Slide Number Placeholder 4"/>
          <p:cNvSpPr>
            <a:spLocks noGrp="1"/>
          </p:cNvSpPr>
          <p:nvPr>
            <p:ph type="sldNum" sz="quarter" idx="12"/>
          </p:nvPr>
        </p:nvSpPr>
        <p:spPr/>
        <p:txBody>
          <a:bodyPr/>
          <a:lstStyle>
            <a:lvl1pPr>
              <a:defRPr/>
            </a:lvl1pPr>
          </a:lstStyle>
          <a:p>
            <a:pPr>
              <a:defRPr/>
            </a:pPr>
            <a:fld id="{4FEB04B2-CB0B-46E9-A41F-2BD7F4E161C0}" type="slidenum">
              <a:rPr lang="en-US" altLang="en-US"/>
              <a:pPr>
                <a:defRPr/>
              </a:pPr>
              <a:t>‹#›</a:t>
            </a:fld>
            <a:endParaRPr lang="en-US" altLang="en-US"/>
          </a:p>
        </p:txBody>
      </p:sp>
    </p:spTree>
    <p:extLst>
      <p:ext uri="{BB962C8B-B14F-4D97-AF65-F5344CB8AC3E}">
        <p14:creationId xmlns:p14="http://schemas.microsoft.com/office/powerpoint/2010/main" val="79120356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ltLang="en-US"/>
          </a:p>
        </p:txBody>
      </p:sp>
      <p:sp>
        <p:nvSpPr>
          <p:cNvPr id="3" name="Footer Placeholder 2"/>
          <p:cNvSpPr>
            <a:spLocks noGrp="1"/>
          </p:cNvSpPr>
          <p:nvPr>
            <p:ph type="ftr" sz="quarter" idx="11"/>
          </p:nvPr>
        </p:nvSpPr>
        <p:spPr/>
        <p:txBody>
          <a:bodyPr/>
          <a:lstStyle>
            <a:lvl1pPr>
              <a:defRPr/>
            </a:lvl1pPr>
          </a:lstStyle>
          <a:p>
            <a:pPr>
              <a:defRPr/>
            </a:pPr>
            <a:endParaRPr lang="en-US" altLang="en-US"/>
          </a:p>
        </p:txBody>
      </p:sp>
      <p:sp>
        <p:nvSpPr>
          <p:cNvPr id="4" name="Slide Number Placeholder 3"/>
          <p:cNvSpPr>
            <a:spLocks noGrp="1"/>
          </p:cNvSpPr>
          <p:nvPr>
            <p:ph type="sldNum" sz="quarter" idx="12"/>
          </p:nvPr>
        </p:nvSpPr>
        <p:spPr/>
        <p:txBody>
          <a:bodyPr/>
          <a:lstStyle>
            <a:lvl1pPr>
              <a:defRPr/>
            </a:lvl1pPr>
          </a:lstStyle>
          <a:p>
            <a:pPr>
              <a:defRPr/>
            </a:pPr>
            <a:fld id="{2D6EFC0E-6575-48F2-9168-A64270361C2A}" type="slidenum">
              <a:rPr lang="en-US" altLang="en-US"/>
              <a:pPr>
                <a:defRPr/>
              </a:pPr>
              <a:t>‹#›</a:t>
            </a:fld>
            <a:endParaRPr lang="en-US" altLang="en-US"/>
          </a:p>
        </p:txBody>
      </p:sp>
    </p:spTree>
    <p:extLst>
      <p:ext uri="{BB962C8B-B14F-4D97-AF65-F5344CB8AC3E}">
        <p14:creationId xmlns:p14="http://schemas.microsoft.com/office/powerpoint/2010/main" val="88389797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2961" y="367732"/>
            <a:ext cx="5414963" cy="1565002"/>
          </a:xfrm>
        </p:spPr>
        <p:txBody>
          <a:bodyPr anchor="b"/>
          <a:lstStyle>
            <a:lvl1pPr algn="l">
              <a:defRPr sz="3200" b="1"/>
            </a:lvl1pPr>
          </a:lstStyle>
          <a:p>
            <a:r>
              <a:rPr lang="en-US" smtClean="0"/>
              <a:t>Click to edit Master title style</a:t>
            </a:r>
            <a:endParaRPr lang="en-US"/>
          </a:p>
        </p:txBody>
      </p:sp>
      <p:sp>
        <p:nvSpPr>
          <p:cNvPr id="3" name="Content Placeholder 2"/>
          <p:cNvSpPr>
            <a:spLocks noGrp="1"/>
          </p:cNvSpPr>
          <p:nvPr>
            <p:ph idx="1"/>
          </p:nvPr>
        </p:nvSpPr>
        <p:spPr>
          <a:xfrm>
            <a:off x="6435090" y="367733"/>
            <a:ext cx="9201150" cy="7882734"/>
          </a:xfrm>
        </p:spPr>
        <p:txBody>
          <a:bodyPr/>
          <a:lstStyle>
            <a:lvl1pPr>
              <a:defRPr sz="51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22961" y="1932735"/>
            <a:ext cx="5414963" cy="6317733"/>
          </a:xfrm>
        </p:spPr>
        <p:txBody>
          <a:bodyPr/>
          <a:lstStyle>
            <a:lvl1pPr marL="0" indent="0">
              <a:buNone/>
              <a:defRPr sz="2200"/>
            </a:lvl1pPr>
            <a:lvl2pPr marL="734126" indent="0">
              <a:buNone/>
              <a:defRPr sz="1900"/>
            </a:lvl2pPr>
            <a:lvl3pPr marL="1468252" indent="0">
              <a:buNone/>
              <a:defRPr sz="1600"/>
            </a:lvl3pPr>
            <a:lvl4pPr marL="2202378" indent="0">
              <a:buNone/>
              <a:defRPr sz="1400"/>
            </a:lvl4pPr>
            <a:lvl5pPr marL="2936504" indent="0">
              <a:buNone/>
              <a:defRPr sz="1400"/>
            </a:lvl5pPr>
            <a:lvl6pPr marL="3670630" indent="0">
              <a:buNone/>
              <a:defRPr sz="1400"/>
            </a:lvl6pPr>
            <a:lvl7pPr marL="4404756" indent="0">
              <a:buNone/>
              <a:defRPr sz="1400"/>
            </a:lvl7pPr>
            <a:lvl8pPr marL="5138882" indent="0">
              <a:buNone/>
              <a:defRPr sz="1400"/>
            </a:lvl8pPr>
            <a:lvl9pPr marL="5873008" indent="0">
              <a:buNone/>
              <a:defRPr sz="14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ltLang="en-US"/>
          </a:p>
        </p:txBody>
      </p:sp>
      <p:sp>
        <p:nvSpPr>
          <p:cNvPr id="6" name="Footer Placeholder 5"/>
          <p:cNvSpPr>
            <a:spLocks noGrp="1"/>
          </p:cNvSpPr>
          <p:nvPr>
            <p:ph type="ftr" sz="quarter" idx="11"/>
          </p:nvPr>
        </p:nvSpPr>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lvl1pPr>
          </a:lstStyle>
          <a:p>
            <a:pPr>
              <a:defRPr/>
            </a:pPr>
            <a:fld id="{DADAF51A-B07A-44A9-B531-1A8FCC738566}" type="slidenum">
              <a:rPr lang="en-US" altLang="en-US"/>
              <a:pPr>
                <a:defRPr/>
              </a:pPr>
              <a:t>‹#›</a:t>
            </a:fld>
            <a:endParaRPr lang="en-US" altLang="en-US"/>
          </a:p>
        </p:txBody>
      </p:sp>
    </p:spTree>
    <p:extLst>
      <p:ext uri="{BB962C8B-B14F-4D97-AF65-F5344CB8AC3E}">
        <p14:creationId xmlns:p14="http://schemas.microsoft.com/office/powerpoint/2010/main" val="365902321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6118" y="6465252"/>
            <a:ext cx="9875520" cy="763260"/>
          </a:xfrm>
        </p:spPr>
        <p:txBody>
          <a:bodyPr anchor="b"/>
          <a:lstStyle>
            <a:lvl1pPr algn="l">
              <a:defRPr sz="3200" b="1"/>
            </a:lvl1pPr>
          </a:lstStyle>
          <a:p>
            <a:r>
              <a:rPr lang="en-US" smtClean="0"/>
              <a:t>Click to edit Master title style</a:t>
            </a:r>
            <a:endParaRPr lang="en-US"/>
          </a:p>
        </p:txBody>
      </p:sp>
      <p:sp>
        <p:nvSpPr>
          <p:cNvPr id="3" name="Picture Placeholder 2"/>
          <p:cNvSpPr>
            <a:spLocks noGrp="1"/>
          </p:cNvSpPr>
          <p:nvPr>
            <p:ph type="pic" idx="1"/>
          </p:nvPr>
        </p:nvSpPr>
        <p:spPr>
          <a:xfrm>
            <a:off x="3226118" y="825260"/>
            <a:ext cx="9875520" cy="5541645"/>
          </a:xfrm>
        </p:spPr>
        <p:txBody>
          <a:bodyPr lIns="146825" tIns="73413" rIns="146825" bIns="73413"/>
          <a:lstStyle>
            <a:lvl1pPr marL="0" indent="0">
              <a:buNone/>
              <a:defRPr sz="5100"/>
            </a:lvl1pPr>
            <a:lvl2pPr marL="734126" indent="0">
              <a:buNone/>
              <a:defRPr sz="4500"/>
            </a:lvl2pPr>
            <a:lvl3pPr marL="1468252" indent="0">
              <a:buNone/>
              <a:defRPr sz="3900"/>
            </a:lvl3pPr>
            <a:lvl4pPr marL="2202378" indent="0">
              <a:buNone/>
              <a:defRPr sz="3200"/>
            </a:lvl4pPr>
            <a:lvl5pPr marL="2936504" indent="0">
              <a:buNone/>
              <a:defRPr sz="3200"/>
            </a:lvl5pPr>
            <a:lvl6pPr marL="3670630" indent="0">
              <a:buNone/>
              <a:defRPr sz="3200"/>
            </a:lvl6pPr>
            <a:lvl7pPr marL="4404756" indent="0">
              <a:buNone/>
              <a:defRPr sz="3200"/>
            </a:lvl7pPr>
            <a:lvl8pPr marL="5138882" indent="0">
              <a:buNone/>
              <a:defRPr sz="3200"/>
            </a:lvl8pPr>
            <a:lvl9pPr marL="5873008" indent="0">
              <a:buNone/>
              <a:defRPr sz="3200"/>
            </a:lvl9pPr>
          </a:lstStyle>
          <a:p>
            <a:pPr lvl="0"/>
            <a:endParaRPr lang="en-US" noProof="0" smtClean="0"/>
          </a:p>
        </p:txBody>
      </p:sp>
      <p:sp>
        <p:nvSpPr>
          <p:cNvPr id="4" name="Text Placeholder 3"/>
          <p:cNvSpPr>
            <a:spLocks noGrp="1"/>
          </p:cNvSpPr>
          <p:nvPr>
            <p:ph type="body" sz="half" idx="2"/>
          </p:nvPr>
        </p:nvSpPr>
        <p:spPr>
          <a:xfrm>
            <a:off x="3226118" y="7228512"/>
            <a:ext cx="9875520" cy="1083955"/>
          </a:xfrm>
        </p:spPr>
        <p:txBody>
          <a:bodyPr/>
          <a:lstStyle>
            <a:lvl1pPr marL="0" indent="0">
              <a:buNone/>
              <a:defRPr sz="2200"/>
            </a:lvl1pPr>
            <a:lvl2pPr marL="734126" indent="0">
              <a:buNone/>
              <a:defRPr sz="1900"/>
            </a:lvl2pPr>
            <a:lvl3pPr marL="1468252" indent="0">
              <a:buNone/>
              <a:defRPr sz="1600"/>
            </a:lvl3pPr>
            <a:lvl4pPr marL="2202378" indent="0">
              <a:buNone/>
              <a:defRPr sz="1400"/>
            </a:lvl4pPr>
            <a:lvl5pPr marL="2936504" indent="0">
              <a:buNone/>
              <a:defRPr sz="1400"/>
            </a:lvl5pPr>
            <a:lvl6pPr marL="3670630" indent="0">
              <a:buNone/>
              <a:defRPr sz="1400"/>
            </a:lvl6pPr>
            <a:lvl7pPr marL="4404756" indent="0">
              <a:buNone/>
              <a:defRPr sz="1400"/>
            </a:lvl7pPr>
            <a:lvl8pPr marL="5138882" indent="0">
              <a:buNone/>
              <a:defRPr sz="1400"/>
            </a:lvl8pPr>
            <a:lvl9pPr marL="5873008" indent="0">
              <a:buNone/>
              <a:defRPr sz="14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ltLang="en-US"/>
          </a:p>
        </p:txBody>
      </p:sp>
      <p:sp>
        <p:nvSpPr>
          <p:cNvPr id="6" name="Footer Placeholder 5"/>
          <p:cNvSpPr>
            <a:spLocks noGrp="1"/>
          </p:cNvSpPr>
          <p:nvPr>
            <p:ph type="ftr" sz="quarter" idx="11"/>
          </p:nvPr>
        </p:nvSpPr>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lvl1pPr>
          </a:lstStyle>
          <a:p>
            <a:pPr>
              <a:defRPr/>
            </a:pPr>
            <a:fld id="{5FDCF510-3E0C-49B4-8BCF-A30187E205A5}" type="slidenum">
              <a:rPr lang="en-US" altLang="en-US"/>
              <a:pPr>
                <a:defRPr/>
              </a:pPr>
              <a:t>‹#›</a:t>
            </a:fld>
            <a:endParaRPr lang="en-US" altLang="en-US"/>
          </a:p>
        </p:txBody>
      </p:sp>
    </p:spTree>
    <p:extLst>
      <p:ext uri="{BB962C8B-B14F-4D97-AF65-F5344CB8AC3E}">
        <p14:creationId xmlns:p14="http://schemas.microsoft.com/office/powerpoint/2010/main" val="305656070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100000">
              <a:schemeClr val="bg1"/>
            </a:gs>
          </a:gsLst>
          <a:lin ang="0" scaled="1"/>
        </a:gradFill>
        <a:effectLst/>
      </p:bgPr>
    </p:bg>
    <p:spTree>
      <p:nvGrpSpPr>
        <p:cNvPr id="1" name=""/>
        <p:cNvGrpSpPr/>
        <p:nvPr/>
      </p:nvGrpSpPr>
      <p:grpSpPr>
        <a:xfrm>
          <a:off x="0" y="0"/>
          <a:ext cx="0" cy="0"/>
          <a:chOff x="0" y="0"/>
          <a:chExt cx="0" cy="0"/>
        </a:xfrm>
      </p:grpSpPr>
      <p:sp>
        <p:nvSpPr>
          <p:cNvPr id="8194" name="Rectangle 2"/>
          <p:cNvSpPr>
            <a:spLocks noChangeArrowheads="1"/>
          </p:cNvSpPr>
          <p:nvPr/>
        </p:nvSpPr>
        <p:spPr bwMode="invGray">
          <a:xfrm>
            <a:off x="15855950" y="0"/>
            <a:ext cx="603250" cy="9236075"/>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lIns="146767" tIns="73384" rIns="146767" bIns="73384" anchor="ctr"/>
          <a:lstStyle/>
          <a:p>
            <a:pPr eaLnBrk="0" hangingPunct="0">
              <a:defRPr/>
            </a:pPr>
            <a:endParaRPr lang="en-US"/>
          </a:p>
        </p:txBody>
      </p:sp>
      <p:sp>
        <p:nvSpPr>
          <p:cNvPr id="1027" name="Freeform 3"/>
          <p:cNvSpPr>
            <a:spLocks/>
          </p:cNvSpPr>
          <p:nvPr/>
        </p:nvSpPr>
        <p:spPr bwMode="white">
          <a:xfrm>
            <a:off x="-17463" y="6046788"/>
            <a:ext cx="10358438" cy="3189287"/>
          </a:xfrm>
          <a:custGeom>
            <a:avLst/>
            <a:gdLst>
              <a:gd name="T0" fmla="*/ 0 w 3625"/>
              <a:gd name="T1" fmla="*/ 2147483647 h 1492"/>
              <a:gd name="T2" fmla="*/ 0 w 3625"/>
              <a:gd name="T3" fmla="*/ 0 h 1492"/>
              <a:gd name="T4" fmla="*/ 2147483647 w 3625"/>
              <a:gd name="T5" fmla="*/ 2147483647 h 1492"/>
              <a:gd name="T6" fmla="*/ 2147483647 w 3625"/>
              <a:gd name="T7" fmla="*/ 2147483647 h 1492"/>
              <a:gd name="T8" fmla="*/ 2147483647 w 3625"/>
              <a:gd name="T9" fmla="*/ 2147483647 h 1492"/>
              <a:gd name="T10" fmla="*/ 2147483647 w 3625"/>
              <a:gd name="T11" fmla="*/ 2147483647 h 1492"/>
              <a:gd name="T12" fmla="*/ 2147483647 w 3625"/>
              <a:gd name="T13" fmla="*/ 2147483647 h 1492"/>
              <a:gd name="T14" fmla="*/ 2147483647 w 3625"/>
              <a:gd name="T15" fmla="*/ 2147483647 h 1492"/>
              <a:gd name="T16" fmla="*/ 2147483647 w 3625"/>
              <a:gd name="T17" fmla="*/ 2147483647 h 1492"/>
              <a:gd name="T18" fmla="*/ 2147483647 w 3625"/>
              <a:gd name="T19" fmla="*/ 2147483647 h 1492"/>
              <a:gd name="T20" fmla="*/ 2147483647 w 3625"/>
              <a:gd name="T21" fmla="*/ 2147483647 h 1492"/>
              <a:gd name="T22" fmla="*/ 2147483647 w 3625"/>
              <a:gd name="T23" fmla="*/ 2147483647 h 1492"/>
              <a:gd name="T24" fmla="*/ 2147483647 w 3625"/>
              <a:gd name="T25" fmla="*/ 2147483647 h 1492"/>
              <a:gd name="T26" fmla="*/ 2147483647 w 3625"/>
              <a:gd name="T27" fmla="*/ 2147483647 h 1492"/>
              <a:gd name="T28" fmla="*/ 2147483647 w 3625"/>
              <a:gd name="T29" fmla="*/ 2147483647 h 1492"/>
              <a:gd name="T30" fmla="*/ 2147483647 w 3625"/>
              <a:gd name="T31" fmla="*/ 2147483647 h 1492"/>
              <a:gd name="T32" fmla="*/ 2147483647 w 3625"/>
              <a:gd name="T33" fmla="*/ 2147483647 h 1492"/>
              <a:gd name="T34" fmla="*/ 2147483647 w 3625"/>
              <a:gd name="T35" fmla="*/ 2147483647 h 1492"/>
              <a:gd name="T36" fmla="*/ 2147483647 w 3625"/>
              <a:gd name="T37" fmla="*/ 2147483647 h 1492"/>
              <a:gd name="T38" fmla="*/ 2147483647 w 3625"/>
              <a:gd name="T39" fmla="*/ 2147483647 h 1492"/>
              <a:gd name="T40" fmla="*/ 2147483647 w 3625"/>
              <a:gd name="T41" fmla="*/ 2147483647 h 1492"/>
              <a:gd name="T42" fmla="*/ 2147483647 w 3625"/>
              <a:gd name="T43" fmla="*/ 2147483647 h 1492"/>
              <a:gd name="T44" fmla="*/ 2147483647 w 3625"/>
              <a:gd name="T45" fmla="*/ 2147483647 h 1492"/>
              <a:gd name="T46" fmla="*/ 2147483647 w 3625"/>
              <a:gd name="T47" fmla="*/ 2147483647 h 1492"/>
              <a:gd name="T48" fmla="*/ 2147483647 w 3625"/>
              <a:gd name="T49" fmla="*/ 2147483647 h 1492"/>
              <a:gd name="T50" fmla="*/ 2147483647 w 3625"/>
              <a:gd name="T51" fmla="*/ 2147483647 h 1492"/>
              <a:gd name="T52" fmla="*/ 0 w 3625"/>
              <a:gd name="T53" fmla="*/ 2147483647 h 149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625"/>
              <a:gd name="T82" fmla="*/ 0 h 1492"/>
              <a:gd name="T83" fmla="*/ 3625 w 3625"/>
              <a:gd name="T84" fmla="*/ 1492 h 1492"/>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146767" tIns="73384" rIns="146767" bIns="73384" anchor="ctr"/>
          <a:lstStyle/>
          <a:p>
            <a:endParaRPr lang="en-US"/>
          </a:p>
        </p:txBody>
      </p:sp>
      <p:sp>
        <p:nvSpPr>
          <p:cNvPr id="1028" name="Freeform 4"/>
          <p:cNvSpPr>
            <a:spLocks/>
          </p:cNvSpPr>
          <p:nvPr/>
        </p:nvSpPr>
        <p:spPr bwMode="white">
          <a:xfrm>
            <a:off x="0" y="5141913"/>
            <a:ext cx="14695488" cy="4065587"/>
          </a:xfrm>
          <a:custGeom>
            <a:avLst/>
            <a:gdLst>
              <a:gd name="T0" fmla="*/ 2147483647 w 5143"/>
              <a:gd name="T1" fmla="*/ 2147483647 h 1902"/>
              <a:gd name="T2" fmla="*/ 2147483647 w 5143"/>
              <a:gd name="T3" fmla="*/ 2147483647 h 1902"/>
              <a:gd name="T4" fmla="*/ 2147483647 w 5143"/>
              <a:gd name="T5" fmla="*/ 2147483647 h 1902"/>
              <a:gd name="T6" fmla="*/ 2147483647 w 5143"/>
              <a:gd name="T7" fmla="*/ 2147483647 h 1902"/>
              <a:gd name="T8" fmla="*/ 2147483647 w 5143"/>
              <a:gd name="T9" fmla="*/ 2147483647 h 1902"/>
              <a:gd name="T10" fmla="*/ 2147483647 w 5143"/>
              <a:gd name="T11" fmla="*/ 2147483647 h 1902"/>
              <a:gd name="T12" fmla="*/ 2147483647 w 5143"/>
              <a:gd name="T13" fmla="*/ 2147483647 h 1902"/>
              <a:gd name="T14" fmla="*/ 2147483647 w 5143"/>
              <a:gd name="T15" fmla="*/ 2147483647 h 1902"/>
              <a:gd name="T16" fmla="*/ 2147483647 w 5143"/>
              <a:gd name="T17" fmla="*/ 2147483647 h 1902"/>
              <a:gd name="T18" fmla="*/ 2147483647 w 5143"/>
              <a:gd name="T19" fmla="*/ 2147483647 h 1902"/>
              <a:gd name="T20" fmla="*/ 2147483647 w 5143"/>
              <a:gd name="T21" fmla="*/ 2147483647 h 1902"/>
              <a:gd name="T22" fmla="*/ 0 w 5143"/>
              <a:gd name="T23" fmla="*/ 0 h 1902"/>
              <a:gd name="T24" fmla="*/ 0 w 5143"/>
              <a:gd name="T25" fmla="*/ 2147483647 h 1902"/>
              <a:gd name="T26" fmla="*/ 0 w 5143"/>
              <a:gd name="T27" fmla="*/ 2147483647 h 1902"/>
              <a:gd name="T28" fmla="*/ 0 w 5143"/>
              <a:gd name="T29" fmla="*/ 2147483647 h 1902"/>
              <a:gd name="T30" fmla="*/ 0 w 5143"/>
              <a:gd name="T31" fmla="*/ 2147483647 h 1902"/>
              <a:gd name="T32" fmla="*/ 2147483647 w 5143"/>
              <a:gd name="T33" fmla="*/ 2147483647 h 1902"/>
              <a:gd name="T34" fmla="*/ 2147483647 w 5143"/>
              <a:gd name="T35" fmla="*/ 2147483647 h 1902"/>
              <a:gd name="T36" fmla="*/ 2147483647 w 5143"/>
              <a:gd name="T37" fmla="*/ 2147483647 h 1902"/>
              <a:gd name="T38" fmla="*/ 2147483647 w 5143"/>
              <a:gd name="T39" fmla="*/ 2147483647 h 1902"/>
              <a:gd name="T40" fmla="*/ 2147483647 w 5143"/>
              <a:gd name="T41" fmla="*/ 2147483647 h 1902"/>
              <a:gd name="T42" fmla="*/ 2147483647 w 5143"/>
              <a:gd name="T43" fmla="*/ 2147483647 h 1902"/>
              <a:gd name="T44" fmla="*/ 2147483647 w 5143"/>
              <a:gd name="T45" fmla="*/ 2147483647 h 1902"/>
              <a:gd name="T46" fmla="*/ 2147483647 w 5143"/>
              <a:gd name="T47" fmla="*/ 2147483647 h 1902"/>
              <a:gd name="T48" fmla="*/ 2147483647 w 5143"/>
              <a:gd name="T49" fmla="*/ 2147483647 h 1902"/>
              <a:gd name="T50" fmla="*/ 2147483647 w 5143"/>
              <a:gd name="T51" fmla="*/ 2147483647 h 1902"/>
              <a:gd name="T52" fmla="*/ 2147483647 w 5143"/>
              <a:gd name="T53" fmla="*/ 2147483647 h 1902"/>
              <a:gd name="T54" fmla="*/ 2147483647 w 5143"/>
              <a:gd name="T55" fmla="*/ 2147483647 h 1902"/>
              <a:gd name="T56" fmla="*/ 2147483647 w 5143"/>
              <a:gd name="T57" fmla="*/ 2147483647 h 1902"/>
              <a:gd name="T58" fmla="*/ 2147483647 w 5143"/>
              <a:gd name="T59" fmla="*/ 2147483647 h 1902"/>
              <a:gd name="T60" fmla="*/ 2147483647 w 5143"/>
              <a:gd name="T61" fmla="*/ 2147483647 h 1902"/>
              <a:gd name="T62" fmla="*/ 2147483647 w 5143"/>
              <a:gd name="T63" fmla="*/ 2147483647 h 1902"/>
              <a:gd name="T64" fmla="*/ 2147483647 w 5143"/>
              <a:gd name="T65" fmla="*/ 2147483647 h 1902"/>
              <a:gd name="T66" fmla="*/ 2147483647 w 5143"/>
              <a:gd name="T67" fmla="*/ 2147483647 h 1902"/>
              <a:gd name="T68" fmla="*/ 2147483647 w 5143"/>
              <a:gd name="T69" fmla="*/ 2147483647 h 1902"/>
              <a:gd name="T70" fmla="*/ 2147483647 w 5143"/>
              <a:gd name="T71" fmla="*/ 2147483647 h 1902"/>
              <a:gd name="T72" fmla="*/ 2147483647 w 5143"/>
              <a:gd name="T73" fmla="*/ 2147483647 h 1902"/>
              <a:gd name="T74" fmla="*/ 2147483647 w 5143"/>
              <a:gd name="T75" fmla="*/ 2147483647 h 1902"/>
              <a:gd name="T76" fmla="*/ 2147483647 w 5143"/>
              <a:gd name="T77" fmla="*/ 2147483647 h 1902"/>
              <a:gd name="T78" fmla="*/ 2147483647 w 5143"/>
              <a:gd name="T79" fmla="*/ 2147483647 h 1902"/>
              <a:gd name="T80" fmla="*/ 2147483647 w 5143"/>
              <a:gd name="T81" fmla="*/ 2147483647 h 1902"/>
              <a:gd name="T82" fmla="*/ 2147483647 w 5143"/>
              <a:gd name="T83" fmla="*/ 2147483647 h 1902"/>
              <a:gd name="T84" fmla="*/ 2147483647 w 5143"/>
              <a:gd name="T85" fmla="*/ 2147483647 h 1902"/>
              <a:gd name="T86" fmla="*/ 2147483647 w 5143"/>
              <a:gd name="T87" fmla="*/ 2147483647 h 1902"/>
              <a:gd name="T88" fmla="*/ 2147483647 w 5143"/>
              <a:gd name="T89" fmla="*/ 2147483647 h 1902"/>
              <a:gd name="T90" fmla="*/ 2147483647 w 5143"/>
              <a:gd name="T91" fmla="*/ 2147483647 h 1902"/>
              <a:gd name="T92" fmla="*/ 2147483647 w 5143"/>
              <a:gd name="T93" fmla="*/ 2147483647 h 190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143"/>
              <a:gd name="T142" fmla="*/ 0 h 1902"/>
              <a:gd name="T143" fmla="*/ 5143 w 5143"/>
              <a:gd name="T144" fmla="*/ 1902 h 190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1029" name="Freeform 5"/>
          <p:cNvSpPr>
            <a:spLocks/>
          </p:cNvSpPr>
          <p:nvPr/>
        </p:nvSpPr>
        <p:spPr bwMode="white">
          <a:xfrm>
            <a:off x="0" y="4237038"/>
            <a:ext cx="16459200" cy="4970462"/>
          </a:xfrm>
          <a:custGeom>
            <a:avLst/>
            <a:gdLst>
              <a:gd name="T0" fmla="*/ 0 w 5760"/>
              <a:gd name="T1" fmla="*/ 0 h 2325"/>
              <a:gd name="T2" fmla="*/ 0 w 5760"/>
              <a:gd name="T3" fmla="*/ 2147483647 h 2325"/>
              <a:gd name="T4" fmla="*/ 2147483647 w 5760"/>
              <a:gd name="T5" fmla="*/ 2147483647 h 2325"/>
              <a:gd name="T6" fmla="*/ 2147483647 w 5760"/>
              <a:gd name="T7" fmla="*/ 2147483647 h 2325"/>
              <a:gd name="T8" fmla="*/ 2147483647 w 5760"/>
              <a:gd name="T9" fmla="*/ 2147483647 h 2325"/>
              <a:gd name="T10" fmla="*/ 2147483647 w 5760"/>
              <a:gd name="T11" fmla="*/ 2147483647 h 2325"/>
              <a:gd name="T12" fmla="*/ 2147483647 w 5760"/>
              <a:gd name="T13" fmla="*/ 2147483647 h 2325"/>
              <a:gd name="T14" fmla="*/ 2147483647 w 5760"/>
              <a:gd name="T15" fmla="*/ 2147483647 h 2325"/>
              <a:gd name="T16" fmla="*/ 2147483647 w 5760"/>
              <a:gd name="T17" fmla="*/ 2147483647 h 2325"/>
              <a:gd name="T18" fmla="*/ 2147483647 w 5760"/>
              <a:gd name="T19" fmla="*/ 2147483647 h 2325"/>
              <a:gd name="T20" fmla="*/ 2147483647 w 5760"/>
              <a:gd name="T21" fmla="*/ 2147483647 h 2325"/>
              <a:gd name="T22" fmla="*/ 2147483647 w 5760"/>
              <a:gd name="T23" fmla="*/ 2147483647 h 2325"/>
              <a:gd name="T24" fmla="*/ 2147483647 w 5760"/>
              <a:gd name="T25" fmla="*/ 2147483647 h 2325"/>
              <a:gd name="T26" fmla="*/ 2147483647 w 5760"/>
              <a:gd name="T27" fmla="*/ 2147483647 h 2325"/>
              <a:gd name="T28" fmla="*/ 2147483647 w 5760"/>
              <a:gd name="T29" fmla="*/ 2147483647 h 2325"/>
              <a:gd name="T30" fmla="*/ 2147483647 w 5760"/>
              <a:gd name="T31" fmla="*/ 2147483647 h 2325"/>
              <a:gd name="T32" fmla="*/ 2147483647 w 5760"/>
              <a:gd name="T33" fmla="*/ 2147483647 h 2325"/>
              <a:gd name="T34" fmla="*/ 2147483647 w 5760"/>
              <a:gd name="T35" fmla="*/ 2147483647 h 2325"/>
              <a:gd name="T36" fmla="*/ 2147483647 w 5760"/>
              <a:gd name="T37" fmla="*/ 2147483647 h 2325"/>
              <a:gd name="T38" fmla="*/ 2147483647 w 5760"/>
              <a:gd name="T39" fmla="*/ 2147483647 h 2325"/>
              <a:gd name="T40" fmla="*/ 2147483647 w 5760"/>
              <a:gd name="T41" fmla="*/ 2147483647 h 2325"/>
              <a:gd name="T42" fmla="*/ 2147483647 w 5760"/>
              <a:gd name="T43" fmla="*/ 2147483647 h 2325"/>
              <a:gd name="T44" fmla="*/ 2147483647 w 5760"/>
              <a:gd name="T45" fmla="*/ 2147483647 h 2325"/>
              <a:gd name="T46" fmla="*/ 2147483647 w 5760"/>
              <a:gd name="T47" fmla="*/ 2147483647 h 2325"/>
              <a:gd name="T48" fmla="*/ 2147483647 w 5760"/>
              <a:gd name="T49" fmla="*/ 2147483647 h 2325"/>
              <a:gd name="T50" fmla="*/ 2147483647 w 5760"/>
              <a:gd name="T51" fmla="*/ 2147483647 h 2325"/>
              <a:gd name="T52" fmla="*/ 2147483647 w 5760"/>
              <a:gd name="T53" fmla="*/ 2147483647 h 2325"/>
              <a:gd name="T54" fmla="*/ 2147483647 w 5760"/>
              <a:gd name="T55" fmla="*/ 2147483647 h 2325"/>
              <a:gd name="T56" fmla="*/ 2147483647 w 5760"/>
              <a:gd name="T57" fmla="*/ 2147483647 h 2325"/>
              <a:gd name="T58" fmla="*/ 2147483647 w 5760"/>
              <a:gd name="T59" fmla="*/ 2147483647 h 2325"/>
              <a:gd name="T60" fmla="*/ 2147483647 w 5760"/>
              <a:gd name="T61" fmla="*/ 2147483647 h 2325"/>
              <a:gd name="T62" fmla="*/ 2147483647 w 5760"/>
              <a:gd name="T63" fmla="*/ 2147483647 h 2325"/>
              <a:gd name="T64" fmla="*/ 2147483647 w 5760"/>
              <a:gd name="T65" fmla="*/ 2147483647 h 2325"/>
              <a:gd name="T66" fmla="*/ 2147483647 w 5760"/>
              <a:gd name="T67" fmla="*/ 2147483647 h 2325"/>
              <a:gd name="T68" fmla="*/ 2147483647 w 5760"/>
              <a:gd name="T69" fmla="*/ 2147483647 h 2325"/>
              <a:gd name="T70" fmla="*/ 2147483647 w 5760"/>
              <a:gd name="T71" fmla="*/ 2147483647 h 2325"/>
              <a:gd name="T72" fmla="*/ 2147483647 w 5760"/>
              <a:gd name="T73" fmla="*/ 2147483647 h 2325"/>
              <a:gd name="T74" fmla="*/ 2147483647 w 5760"/>
              <a:gd name="T75" fmla="*/ 2147483647 h 2325"/>
              <a:gd name="T76" fmla="*/ 2147483647 w 5760"/>
              <a:gd name="T77" fmla="*/ 2147483647 h 2325"/>
              <a:gd name="T78" fmla="*/ 2147483647 w 5760"/>
              <a:gd name="T79" fmla="*/ 2147483647 h 2325"/>
              <a:gd name="T80" fmla="*/ 2147483647 w 5760"/>
              <a:gd name="T81" fmla="*/ 2147483647 h 2325"/>
              <a:gd name="T82" fmla="*/ 2147483647 w 5760"/>
              <a:gd name="T83" fmla="*/ 2147483647 h 2325"/>
              <a:gd name="T84" fmla="*/ 2147483647 w 5760"/>
              <a:gd name="T85" fmla="*/ 2147483647 h 2325"/>
              <a:gd name="T86" fmla="*/ 2147483647 w 5760"/>
              <a:gd name="T87" fmla="*/ 2147483647 h 2325"/>
              <a:gd name="T88" fmla="*/ 2147483647 w 5760"/>
              <a:gd name="T89" fmla="*/ 2147483647 h 2325"/>
              <a:gd name="T90" fmla="*/ 2147483647 w 5760"/>
              <a:gd name="T91" fmla="*/ 2147483647 h 2325"/>
              <a:gd name="T92" fmla="*/ 2147483647 w 5760"/>
              <a:gd name="T93" fmla="*/ 2147483647 h 2325"/>
              <a:gd name="T94" fmla="*/ 2147483647 w 5760"/>
              <a:gd name="T95" fmla="*/ 2147483647 h 2325"/>
              <a:gd name="T96" fmla="*/ 2147483647 w 5760"/>
              <a:gd name="T97" fmla="*/ 2147483647 h 2325"/>
              <a:gd name="T98" fmla="*/ 2147483647 w 5760"/>
              <a:gd name="T99" fmla="*/ 2147483647 h 2325"/>
              <a:gd name="T100" fmla="*/ 2147483647 w 5760"/>
              <a:gd name="T101" fmla="*/ 2147483647 h 2325"/>
              <a:gd name="T102" fmla="*/ 0 w 5760"/>
              <a:gd name="T103" fmla="*/ 0 h 232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60"/>
              <a:gd name="T157" fmla="*/ 0 h 2325"/>
              <a:gd name="T158" fmla="*/ 5760 w 5760"/>
              <a:gd name="T159" fmla="*/ 2325 h 232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1030" name="Freeform 6"/>
          <p:cNvSpPr>
            <a:spLocks/>
          </p:cNvSpPr>
          <p:nvPr/>
        </p:nvSpPr>
        <p:spPr bwMode="white">
          <a:xfrm>
            <a:off x="0" y="3313113"/>
            <a:ext cx="16459200" cy="3363912"/>
          </a:xfrm>
          <a:custGeom>
            <a:avLst/>
            <a:gdLst>
              <a:gd name="T0" fmla="*/ 0 w 5760"/>
              <a:gd name="T1" fmla="*/ 0 h 1573"/>
              <a:gd name="T2" fmla="*/ 0 w 5760"/>
              <a:gd name="T3" fmla="*/ 2147483647 h 1573"/>
              <a:gd name="T4" fmla="*/ 2147483647 w 5760"/>
              <a:gd name="T5" fmla="*/ 2147483647 h 1573"/>
              <a:gd name="T6" fmla="*/ 2147483647 w 5760"/>
              <a:gd name="T7" fmla="*/ 2147483647 h 1573"/>
              <a:gd name="T8" fmla="*/ 2147483647 w 5760"/>
              <a:gd name="T9" fmla="*/ 2147483647 h 1573"/>
              <a:gd name="T10" fmla="*/ 2147483647 w 5760"/>
              <a:gd name="T11" fmla="*/ 2147483647 h 1573"/>
              <a:gd name="T12" fmla="*/ 2147483647 w 5760"/>
              <a:gd name="T13" fmla="*/ 2147483647 h 1573"/>
              <a:gd name="T14" fmla="*/ 2147483647 w 5760"/>
              <a:gd name="T15" fmla="*/ 2147483647 h 1573"/>
              <a:gd name="T16" fmla="*/ 2147483647 w 5760"/>
              <a:gd name="T17" fmla="*/ 2147483647 h 1573"/>
              <a:gd name="T18" fmla="*/ 2147483647 w 5760"/>
              <a:gd name="T19" fmla="*/ 2147483647 h 1573"/>
              <a:gd name="T20" fmla="*/ 2147483647 w 5760"/>
              <a:gd name="T21" fmla="*/ 2147483647 h 1573"/>
              <a:gd name="T22" fmla="*/ 2147483647 w 5760"/>
              <a:gd name="T23" fmla="*/ 2147483647 h 1573"/>
              <a:gd name="T24" fmla="*/ 2147483647 w 5760"/>
              <a:gd name="T25" fmla="*/ 2147483647 h 1573"/>
              <a:gd name="T26" fmla="*/ 2147483647 w 5760"/>
              <a:gd name="T27" fmla="*/ 2147483647 h 1573"/>
              <a:gd name="T28" fmla="*/ 2147483647 w 5760"/>
              <a:gd name="T29" fmla="*/ 2147483647 h 1573"/>
              <a:gd name="T30" fmla="*/ 2147483647 w 5760"/>
              <a:gd name="T31" fmla="*/ 2147483647 h 1573"/>
              <a:gd name="T32" fmla="*/ 2147483647 w 5760"/>
              <a:gd name="T33" fmla="*/ 2147483647 h 1573"/>
              <a:gd name="T34" fmla="*/ 2147483647 w 5760"/>
              <a:gd name="T35" fmla="*/ 2147483647 h 1573"/>
              <a:gd name="T36" fmla="*/ 2147483647 w 5760"/>
              <a:gd name="T37" fmla="*/ 2147483647 h 1573"/>
              <a:gd name="T38" fmla="*/ 2147483647 w 5760"/>
              <a:gd name="T39" fmla="*/ 2147483647 h 1573"/>
              <a:gd name="T40" fmla="*/ 2147483647 w 5760"/>
              <a:gd name="T41" fmla="*/ 2147483647 h 1573"/>
              <a:gd name="T42" fmla="*/ 2147483647 w 5760"/>
              <a:gd name="T43" fmla="*/ 2147483647 h 1573"/>
              <a:gd name="T44" fmla="*/ 2147483647 w 5760"/>
              <a:gd name="T45" fmla="*/ 2147483647 h 1573"/>
              <a:gd name="T46" fmla="*/ 2147483647 w 5760"/>
              <a:gd name="T47" fmla="*/ 2147483647 h 1573"/>
              <a:gd name="T48" fmla="*/ 2147483647 w 5760"/>
              <a:gd name="T49" fmla="*/ 2147483647 h 1573"/>
              <a:gd name="T50" fmla="*/ 2147483647 w 5760"/>
              <a:gd name="T51" fmla="*/ 2147483647 h 1573"/>
              <a:gd name="T52" fmla="*/ 2147483647 w 5760"/>
              <a:gd name="T53" fmla="*/ 2147483647 h 1573"/>
              <a:gd name="T54" fmla="*/ 2147483647 w 5760"/>
              <a:gd name="T55" fmla="*/ 2147483647 h 1573"/>
              <a:gd name="T56" fmla="*/ 2147483647 w 5760"/>
              <a:gd name="T57" fmla="*/ 2147483647 h 1573"/>
              <a:gd name="T58" fmla="*/ 2147483647 w 5760"/>
              <a:gd name="T59" fmla="*/ 2147483647 h 1573"/>
              <a:gd name="T60" fmla="*/ 2147483647 w 5760"/>
              <a:gd name="T61" fmla="*/ 2147483647 h 1573"/>
              <a:gd name="T62" fmla="*/ 2147483647 w 5760"/>
              <a:gd name="T63" fmla="*/ 2147483647 h 1573"/>
              <a:gd name="T64" fmla="*/ 2147483647 w 5760"/>
              <a:gd name="T65" fmla="*/ 2147483647 h 1573"/>
              <a:gd name="T66" fmla="*/ 2147483647 w 5760"/>
              <a:gd name="T67" fmla="*/ 2147483647 h 1573"/>
              <a:gd name="T68" fmla="*/ 2147483647 w 5760"/>
              <a:gd name="T69" fmla="*/ 2147483647 h 1573"/>
              <a:gd name="T70" fmla="*/ 2147483647 w 5760"/>
              <a:gd name="T71" fmla="*/ 2147483647 h 1573"/>
              <a:gd name="T72" fmla="*/ 2147483647 w 5760"/>
              <a:gd name="T73" fmla="*/ 2147483647 h 1573"/>
              <a:gd name="T74" fmla="*/ 2147483647 w 5760"/>
              <a:gd name="T75" fmla="*/ 2147483647 h 1573"/>
              <a:gd name="T76" fmla="*/ 2147483647 w 5760"/>
              <a:gd name="T77" fmla="*/ 2147483647 h 1573"/>
              <a:gd name="T78" fmla="*/ 2147483647 w 5760"/>
              <a:gd name="T79" fmla="*/ 2147483647 h 1573"/>
              <a:gd name="T80" fmla="*/ 2147483647 w 5760"/>
              <a:gd name="T81" fmla="*/ 2147483647 h 1573"/>
              <a:gd name="T82" fmla="*/ 2147483647 w 5760"/>
              <a:gd name="T83" fmla="*/ 2147483647 h 1573"/>
              <a:gd name="T84" fmla="*/ 2147483647 w 5760"/>
              <a:gd name="T85" fmla="*/ 2147483647 h 1573"/>
              <a:gd name="T86" fmla="*/ 2147483647 w 5760"/>
              <a:gd name="T87" fmla="*/ 2147483647 h 1573"/>
              <a:gd name="T88" fmla="*/ 2147483647 w 5760"/>
              <a:gd name="T89" fmla="*/ 2147483647 h 1573"/>
              <a:gd name="T90" fmla="*/ 2147483647 w 5760"/>
              <a:gd name="T91" fmla="*/ 2147483647 h 1573"/>
              <a:gd name="T92" fmla="*/ 2147483647 w 5760"/>
              <a:gd name="T93" fmla="*/ 2147483647 h 1573"/>
              <a:gd name="T94" fmla="*/ 2147483647 w 5760"/>
              <a:gd name="T95" fmla="*/ 0 h 1573"/>
              <a:gd name="T96" fmla="*/ 0 w 5760"/>
              <a:gd name="T97" fmla="*/ 0 h 157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760"/>
              <a:gd name="T148" fmla="*/ 0 h 1573"/>
              <a:gd name="T149" fmla="*/ 5760 w 5760"/>
              <a:gd name="T150" fmla="*/ 1573 h 157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1031" name="Freeform 7"/>
          <p:cNvSpPr>
            <a:spLocks/>
          </p:cNvSpPr>
          <p:nvPr/>
        </p:nvSpPr>
        <p:spPr bwMode="white">
          <a:xfrm>
            <a:off x="0" y="2416175"/>
            <a:ext cx="16459200" cy="2073275"/>
          </a:xfrm>
          <a:custGeom>
            <a:avLst/>
            <a:gdLst>
              <a:gd name="T0" fmla="*/ 0 w 5760"/>
              <a:gd name="T1" fmla="*/ 0 h 970"/>
              <a:gd name="T2" fmla="*/ 0 w 5760"/>
              <a:gd name="T3" fmla="*/ 2147483647 h 970"/>
              <a:gd name="T4" fmla="*/ 2147483647 w 5760"/>
              <a:gd name="T5" fmla="*/ 2147483647 h 970"/>
              <a:gd name="T6" fmla="*/ 2147483647 w 5760"/>
              <a:gd name="T7" fmla="*/ 2147483647 h 970"/>
              <a:gd name="T8" fmla="*/ 2147483647 w 5760"/>
              <a:gd name="T9" fmla="*/ 2147483647 h 970"/>
              <a:gd name="T10" fmla="*/ 2147483647 w 5760"/>
              <a:gd name="T11" fmla="*/ 2147483647 h 970"/>
              <a:gd name="T12" fmla="*/ 2147483647 w 5760"/>
              <a:gd name="T13" fmla="*/ 2147483647 h 970"/>
              <a:gd name="T14" fmla="*/ 2147483647 w 5760"/>
              <a:gd name="T15" fmla="*/ 2147483647 h 970"/>
              <a:gd name="T16" fmla="*/ 2147483647 w 5760"/>
              <a:gd name="T17" fmla="*/ 2147483647 h 970"/>
              <a:gd name="T18" fmla="*/ 2147483647 w 5760"/>
              <a:gd name="T19" fmla="*/ 2147483647 h 970"/>
              <a:gd name="T20" fmla="*/ 2147483647 w 5760"/>
              <a:gd name="T21" fmla="*/ 2147483647 h 970"/>
              <a:gd name="T22" fmla="*/ 2147483647 w 5760"/>
              <a:gd name="T23" fmla="*/ 2147483647 h 970"/>
              <a:gd name="T24" fmla="*/ 2147483647 w 5760"/>
              <a:gd name="T25" fmla="*/ 2147483647 h 970"/>
              <a:gd name="T26" fmla="*/ 2147483647 w 5760"/>
              <a:gd name="T27" fmla="*/ 2147483647 h 970"/>
              <a:gd name="T28" fmla="*/ 2147483647 w 5760"/>
              <a:gd name="T29" fmla="*/ 2147483647 h 970"/>
              <a:gd name="T30" fmla="*/ 2147483647 w 5760"/>
              <a:gd name="T31" fmla="*/ 2147483647 h 970"/>
              <a:gd name="T32" fmla="*/ 2147483647 w 5760"/>
              <a:gd name="T33" fmla="*/ 2147483647 h 970"/>
              <a:gd name="T34" fmla="*/ 2147483647 w 5760"/>
              <a:gd name="T35" fmla="*/ 2147483647 h 970"/>
              <a:gd name="T36" fmla="*/ 2147483647 w 5760"/>
              <a:gd name="T37" fmla="*/ 2147483647 h 970"/>
              <a:gd name="T38" fmla="*/ 2147483647 w 5760"/>
              <a:gd name="T39" fmla="*/ 2147483647 h 970"/>
              <a:gd name="T40" fmla="*/ 2147483647 w 5760"/>
              <a:gd name="T41" fmla="*/ 2147483647 h 970"/>
              <a:gd name="T42" fmla="*/ 2147483647 w 5760"/>
              <a:gd name="T43" fmla="*/ 2147483647 h 970"/>
              <a:gd name="T44" fmla="*/ 2147483647 w 5760"/>
              <a:gd name="T45" fmla="*/ 0 h 970"/>
              <a:gd name="T46" fmla="*/ 0 w 5760"/>
              <a:gd name="T47" fmla="*/ 0 h 97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760"/>
              <a:gd name="T73" fmla="*/ 0 h 970"/>
              <a:gd name="T74" fmla="*/ 5760 w 5760"/>
              <a:gd name="T75" fmla="*/ 970 h 97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1032" name="Freeform 8"/>
          <p:cNvSpPr>
            <a:spLocks/>
          </p:cNvSpPr>
          <p:nvPr/>
        </p:nvSpPr>
        <p:spPr bwMode="white">
          <a:xfrm>
            <a:off x="0" y="-28575"/>
            <a:ext cx="16459200" cy="2266950"/>
          </a:xfrm>
          <a:custGeom>
            <a:avLst/>
            <a:gdLst>
              <a:gd name="T0" fmla="*/ 0 w 5760"/>
              <a:gd name="T1" fmla="*/ 2147483647 h 1060"/>
              <a:gd name="T2" fmla="*/ 0 w 5760"/>
              <a:gd name="T3" fmla="*/ 2147483647 h 1060"/>
              <a:gd name="T4" fmla="*/ 2147483647 w 5760"/>
              <a:gd name="T5" fmla="*/ 2147483647 h 1060"/>
              <a:gd name="T6" fmla="*/ 2147483647 w 5760"/>
              <a:gd name="T7" fmla="*/ 0 h 1060"/>
              <a:gd name="T8" fmla="*/ 2147483647 w 5760"/>
              <a:gd name="T9" fmla="*/ 0 h 1060"/>
              <a:gd name="T10" fmla="*/ 2147483647 w 5760"/>
              <a:gd name="T11" fmla="*/ 2147483647 h 1060"/>
              <a:gd name="T12" fmla="*/ 2147483647 w 5760"/>
              <a:gd name="T13" fmla="*/ 2147483647 h 1060"/>
              <a:gd name="T14" fmla="*/ 2147483647 w 5760"/>
              <a:gd name="T15" fmla="*/ 2147483647 h 1060"/>
              <a:gd name="T16" fmla="*/ 2147483647 w 5760"/>
              <a:gd name="T17" fmla="*/ 2147483647 h 1060"/>
              <a:gd name="T18" fmla="*/ 2147483647 w 5760"/>
              <a:gd name="T19" fmla="*/ 2147483647 h 1060"/>
              <a:gd name="T20" fmla="*/ 2147483647 w 5760"/>
              <a:gd name="T21" fmla="*/ 2147483647 h 1060"/>
              <a:gd name="T22" fmla="*/ 2147483647 w 5760"/>
              <a:gd name="T23" fmla="*/ 2147483647 h 1060"/>
              <a:gd name="T24" fmla="*/ 2147483647 w 5760"/>
              <a:gd name="T25" fmla="*/ 2147483647 h 1060"/>
              <a:gd name="T26" fmla="*/ 2147483647 w 5760"/>
              <a:gd name="T27" fmla="*/ 2147483647 h 1060"/>
              <a:gd name="T28" fmla="*/ 2147483647 w 5760"/>
              <a:gd name="T29" fmla="*/ 2147483647 h 1060"/>
              <a:gd name="T30" fmla="*/ 2147483647 w 5760"/>
              <a:gd name="T31" fmla="*/ 2147483647 h 1060"/>
              <a:gd name="T32" fmla="*/ 2147483647 w 5760"/>
              <a:gd name="T33" fmla="*/ 2147483647 h 1060"/>
              <a:gd name="T34" fmla="*/ 2147483647 w 5760"/>
              <a:gd name="T35" fmla="*/ 2147483647 h 1060"/>
              <a:gd name="T36" fmla="*/ 2147483647 w 5760"/>
              <a:gd name="T37" fmla="*/ 2147483647 h 1060"/>
              <a:gd name="T38" fmla="*/ 2147483647 w 5760"/>
              <a:gd name="T39" fmla="*/ 2147483647 h 1060"/>
              <a:gd name="T40" fmla="*/ 2147483647 w 5760"/>
              <a:gd name="T41" fmla="*/ 2147483647 h 1060"/>
              <a:gd name="T42" fmla="*/ 2147483647 w 5760"/>
              <a:gd name="T43" fmla="*/ 2147483647 h 1060"/>
              <a:gd name="T44" fmla="*/ 2147483647 w 5760"/>
              <a:gd name="T45" fmla="*/ 2147483647 h 1060"/>
              <a:gd name="T46" fmla="*/ 2147483647 w 5760"/>
              <a:gd name="T47" fmla="*/ 2147483647 h 1060"/>
              <a:gd name="T48" fmla="*/ 2147483647 w 5760"/>
              <a:gd name="T49" fmla="*/ 2147483647 h 1060"/>
              <a:gd name="T50" fmla="*/ 2147483647 w 5760"/>
              <a:gd name="T51" fmla="*/ 2147483647 h 1060"/>
              <a:gd name="T52" fmla="*/ 2147483647 w 5760"/>
              <a:gd name="T53" fmla="*/ 2147483647 h 1060"/>
              <a:gd name="T54" fmla="*/ 0 w 5760"/>
              <a:gd name="T55" fmla="*/ 2147483647 h 10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5760"/>
              <a:gd name="T85" fmla="*/ 0 h 1060"/>
              <a:gd name="T86" fmla="*/ 5760 w 5760"/>
              <a:gd name="T87" fmla="*/ 1060 h 10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1033" name="Freeform 9"/>
          <p:cNvSpPr>
            <a:spLocks/>
          </p:cNvSpPr>
          <p:nvPr/>
        </p:nvSpPr>
        <p:spPr bwMode="white">
          <a:xfrm>
            <a:off x="0" y="-28575"/>
            <a:ext cx="15098713" cy="1439863"/>
          </a:xfrm>
          <a:custGeom>
            <a:avLst/>
            <a:gdLst>
              <a:gd name="T0" fmla="*/ 0 w 5284"/>
              <a:gd name="T1" fmla="*/ 2147483647 h 673"/>
              <a:gd name="T2" fmla="*/ 0 w 5284"/>
              <a:gd name="T3" fmla="*/ 2147483647 h 673"/>
              <a:gd name="T4" fmla="*/ 2147483647 w 5284"/>
              <a:gd name="T5" fmla="*/ 2147483647 h 673"/>
              <a:gd name="T6" fmla="*/ 2147483647 w 5284"/>
              <a:gd name="T7" fmla="*/ 2147483647 h 673"/>
              <a:gd name="T8" fmla="*/ 2147483647 w 5284"/>
              <a:gd name="T9" fmla="*/ 2147483647 h 673"/>
              <a:gd name="T10" fmla="*/ 2147483647 w 5284"/>
              <a:gd name="T11" fmla="*/ 2147483647 h 673"/>
              <a:gd name="T12" fmla="*/ 2147483647 w 5284"/>
              <a:gd name="T13" fmla="*/ 2147483647 h 673"/>
              <a:gd name="T14" fmla="*/ 2147483647 w 5284"/>
              <a:gd name="T15" fmla="*/ 2147483647 h 673"/>
              <a:gd name="T16" fmla="*/ 2147483647 w 5284"/>
              <a:gd name="T17" fmla="*/ 2147483647 h 673"/>
              <a:gd name="T18" fmla="*/ 2147483647 w 5284"/>
              <a:gd name="T19" fmla="*/ 2147483647 h 673"/>
              <a:gd name="T20" fmla="*/ 2147483647 w 5284"/>
              <a:gd name="T21" fmla="*/ 2147483647 h 673"/>
              <a:gd name="T22" fmla="*/ 2147483647 w 5284"/>
              <a:gd name="T23" fmla="*/ 2147483647 h 673"/>
              <a:gd name="T24" fmla="*/ 2147483647 w 5284"/>
              <a:gd name="T25" fmla="*/ 2147483647 h 673"/>
              <a:gd name="T26" fmla="*/ 2147483647 w 5284"/>
              <a:gd name="T27" fmla="*/ 2147483647 h 673"/>
              <a:gd name="T28" fmla="*/ 2147483647 w 5284"/>
              <a:gd name="T29" fmla="*/ 2147483647 h 673"/>
              <a:gd name="T30" fmla="*/ 2147483647 w 5284"/>
              <a:gd name="T31" fmla="*/ 2147483647 h 673"/>
              <a:gd name="T32" fmla="*/ 2147483647 w 5284"/>
              <a:gd name="T33" fmla="*/ 2147483647 h 673"/>
              <a:gd name="T34" fmla="*/ 2147483647 w 5284"/>
              <a:gd name="T35" fmla="*/ 2147483647 h 673"/>
              <a:gd name="T36" fmla="*/ 2147483647 w 5284"/>
              <a:gd name="T37" fmla="*/ 2147483647 h 673"/>
              <a:gd name="T38" fmla="*/ 2147483647 w 5284"/>
              <a:gd name="T39" fmla="*/ 2147483647 h 673"/>
              <a:gd name="T40" fmla="*/ 2147483647 w 5284"/>
              <a:gd name="T41" fmla="*/ 2147483647 h 673"/>
              <a:gd name="T42" fmla="*/ 2147483647 w 5284"/>
              <a:gd name="T43" fmla="*/ 2147483647 h 673"/>
              <a:gd name="T44" fmla="*/ 2147483647 w 5284"/>
              <a:gd name="T45" fmla="*/ 2147483647 h 673"/>
              <a:gd name="T46" fmla="*/ 2147483647 w 5284"/>
              <a:gd name="T47" fmla="*/ 2147483647 h 673"/>
              <a:gd name="T48" fmla="*/ 2147483647 w 5284"/>
              <a:gd name="T49" fmla="*/ 2147483647 h 673"/>
              <a:gd name="T50" fmla="*/ 2147483647 w 5284"/>
              <a:gd name="T51" fmla="*/ 2147483647 h 673"/>
              <a:gd name="T52" fmla="*/ 2147483647 w 5284"/>
              <a:gd name="T53" fmla="*/ 0 h 673"/>
              <a:gd name="T54" fmla="*/ 2147483647 w 5284"/>
              <a:gd name="T55" fmla="*/ 0 h 673"/>
              <a:gd name="T56" fmla="*/ 2147483647 w 5284"/>
              <a:gd name="T57" fmla="*/ 2147483647 h 673"/>
              <a:gd name="T58" fmla="*/ 2147483647 w 5284"/>
              <a:gd name="T59" fmla="*/ 2147483647 h 673"/>
              <a:gd name="T60" fmla="*/ 2147483647 w 5284"/>
              <a:gd name="T61" fmla="*/ 2147483647 h 673"/>
              <a:gd name="T62" fmla="*/ 2147483647 w 5284"/>
              <a:gd name="T63" fmla="*/ 2147483647 h 673"/>
              <a:gd name="T64" fmla="*/ 2147483647 w 5284"/>
              <a:gd name="T65" fmla="*/ 2147483647 h 673"/>
              <a:gd name="T66" fmla="*/ 2147483647 w 5284"/>
              <a:gd name="T67" fmla="*/ 2147483647 h 673"/>
              <a:gd name="T68" fmla="*/ 2147483647 w 5284"/>
              <a:gd name="T69" fmla="*/ 2147483647 h 673"/>
              <a:gd name="T70" fmla="*/ 2147483647 w 5284"/>
              <a:gd name="T71" fmla="*/ 2147483647 h 673"/>
              <a:gd name="T72" fmla="*/ 2147483647 w 5284"/>
              <a:gd name="T73" fmla="*/ 2147483647 h 673"/>
              <a:gd name="T74" fmla="*/ 2147483647 w 5284"/>
              <a:gd name="T75" fmla="*/ 2147483647 h 673"/>
              <a:gd name="T76" fmla="*/ 2147483647 w 5284"/>
              <a:gd name="T77" fmla="*/ 2147483647 h 673"/>
              <a:gd name="T78" fmla="*/ 2147483647 w 5284"/>
              <a:gd name="T79" fmla="*/ 2147483647 h 673"/>
              <a:gd name="T80" fmla="*/ 2147483647 w 5284"/>
              <a:gd name="T81" fmla="*/ 2147483647 h 673"/>
              <a:gd name="T82" fmla="*/ 2147483647 w 5284"/>
              <a:gd name="T83" fmla="*/ 2147483647 h 673"/>
              <a:gd name="T84" fmla="*/ 2147483647 w 5284"/>
              <a:gd name="T85" fmla="*/ 2147483647 h 673"/>
              <a:gd name="T86" fmla="*/ 0 w 5284"/>
              <a:gd name="T87" fmla="*/ 2147483647 h 67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5284"/>
              <a:gd name="T133" fmla="*/ 0 h 673"/>
              <a:gd name="T134" fmla="*/ 5284 w 5284"/>
              <a:gd name="T135" fmla="*/ 673 h 673"/>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1034" name="Freeform 10"/>
          <p:cNvSpPr>
            <a:spLocks/>
          </p:cNvSpPr>
          <p:nvPr/>
        </p:nvSpPr>
        <p:spPr bwMode="white">
          <a:xfrm>
            <a:off x="0" y="-28575"/>
            <a:ext cx="8240713" cy="612775"/>
          </a:xfrm>
          <a:custGeom>
            <a:avLst/>
            <a:gdLst>
              <a:gd name="T0" fmla="*/ 0 w 2884"/>
              <a:gd name="T1" fmla="*/ 0 h 286"/>
              <a:gd name="T2" fmla="*/ 0 w 2884"/>
              <a:gd name="T3" fmla="*/ 2147483647 h 286"/>
              <a:gd name="T4" fmla="*/ 2147483647 w 2884"/>
              <a:gd name="T5" fmla="*/ 2147483647 h 286"/>
              <a:gd name="T6" fmla="*/ 2147483647 w 2884"/>
              <a:gd name="T7" fmla="*/ 2147483647 h 286"/>
              <a:gd name="T8" fmla="*/ 2147483647 w 2884"/>
              <a:gd name="T9" fmla="*/ 2147483647 h 286"/>
              <a:gd name="T10" fmla="*/ 2147483647 w 2884"/>
              <a:gd name="T11" fmla="*/ 2147483647 h 286"/>
              <a:gd name="T12" fmla="*/ 2147483647 w 2884"/>
              <a:gd name="T13" fmla="*/ 2147483647 h 286"/>
              <a:gd name="T14" fmla="*/ 2147483647 w 2884"/>
              <a:gd name="T15" fmla="*/ 2147483647 h 286"/>
              <a:gd name="T16" fmla="*/ 2147483647 w 2884"/>
              <a:gd name="T17" fmla="*/ 2147483647 h 286"/>
              <a:gd name="T18" fmla="*/ 2147483647 w 2884"/>
              <a:gd name="T19" fmla="*/ 2147483647 h 286"/>
              <a:gd name="T20" fmla="*/ 2147483647 w 2884"/>
              <a:gd name="T21" fmla="*/ 2147483647 h 286"/>
              <a:gd name="T22" fmla="*/ 2147483647 w 2884"/>
              <a:gd name="T23" fmla="*/ 2147483647 h 286"/>
              <a:gd name="T24" fmla="*/ 2147483647 w 2884"/>
              <a:gd name="T25" fmla="*/ 2147483647 h 286"/>
              <a:gd name="T26" fmla="*/ 2147483647 w 2884"/>
              <a:gd name="T27" fmla="*/ 2147483647 h 286"/>
              <a:gd name="T28" fmla="*/ 2147483647 w 2884"/>
              <a:gd name="T29" fmla="*/ 0 h 286"/>
              <a:gd name="T30" fmla="*/ 0 w 2884"/>
              <a:gd name="T31" fmla="*/ 0 h 28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884"/>
              <a:gd name="T49" fmla="*/ 0 h 286"/>
              <a:gd name="T50" fmla="*/ 2884 w 2884"/>
              <a:gd name="T51" fmla="*/ 286 h 28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lIns="146767" tIns="73384" rIns="146767" bIns="73384"/>
          <a:lstStyle/>
          <a:p>
            <a:endParaRPr lang="en-US"/>
          </a:p>
        </p:txBody>
      </p:sp>
      <p:sp>
        <p:nvSpPr>
          <p:cNvPr id="1035" name="Rectangle 11"/>
          <p:cNvSpPr>
            <a:spLocks noGrp="1" noChangeArrowheads="1"/>
          </p:cNvSpPr>
          <p:nvPr>
            <p:ph type="title"/>
          </p:nvPr>
        </p:nvSpPr>
        <p:spPr bwMode="auto">
          <a:xfrm>
            <a:off x="1235075" y="820738"/>
            <a:ext cx="13989050"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6767" tIns="73384" rIns="146767" bIns="73384" numCol="1" anchor="ctr" anchorCtr="0" compatLnSpc="1">
            <a:prstTxWarp prst="textNoShape">
              <a:avLst/>
            </a:prstTxWarp>
          </a:bodyPr>
          <a:lstStyle/>
          <a:p>
            <a:pPr lvl="0"/>
            <a:r>
              <a:rPr lang="en-US" altLang="en-US" smtClean="0"/>
              <a:t>Click to edit Master title style</a:t>
            </a:r>
          </a:p>
        </p:txBody>
      </p:sp>
      <p:sp>
        <p:nvSpPr>
          <p:cNvPr id="1036" name="Rectangle 12"/>
          <p:cNvSpPr>
            <a:spLocks noGrp="1" noChangeArrowheads="1"/>
          </p:cNvSpPr>
          <p:nvPr>
            <p:ph type="body" idx="1"/>
          </p:nvPr>
        </p:nvSpPr>
        <p:spPr bwMode="auto">
          <a:xfrm>
            <a:off x="1235075" y="2668588"/>
            <a:ext cx="13989050" cy="554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6767" tIns="73384" rIns="146767" bIns="7338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205" name="Rectangle 13"/>
          <p:cNvSpPr>
            <a:spLocks noGrp="1" noChangeArrowheads="1"/>
          </p:cNvSpPr>
          <p:nvPr>
            <p:ph type="dt" sz="half" idx="2"/>
          </p:nvPr>
        </p:nvSpPr>
        <p:spPr bwMode="auto">
          <a:xfrm>
            <a:off x="1235075" y="8415338"/>
            <a:ext cx="3429000" cy="615950"/>
          </a:xfrm>
          <a:prstGeom prst="rect">
            <a:avLst/>
          </a:prstGeom>
          <a:noFill/>
          <a:ln w="9525">
            <a:noFill/>
            <a:miter lim="800000"/>
            <a:headEnd/>
            <a:tailEnd/>
          </a:ln>
        </p:spPr>
        <p:txBody>
          <a:bodyPr vert="horz" wrap="square" lIns="146767" tIns="73384" rIns="146767" bIns="73384" numCol="1" anchor="t" anchorCtr="0" compatLnSpc="1">
            <a:prstTxWarp prst="textNoShape">
              <a:avLst/>
            </a:prstTxWarp>
          </a:bodyPr>
          <a:lstStyle>
            <a:lvl1pPr eaLnBrk="0" hangingPunct="0">
              <a:defRPr sz="2200"/>
            </a:lvl1pPr>
          </a:lstStyle>
          <a:p>
            <a:pPr>
              <a:defRPr/>
            </a:pPr>
            <a:endParaRPr lang="en-US" altLang="en-US"/>
          </a:p>
        </p:txBody>
      </p:sp>
      <p:sp>
        <p:nvSpPr>
          <p:cNvPr id="8206" name="Rectangle 14"/>
          <p:cNvSpPr>
            <a:spLocks noGrp="1" noChangeArrowheads="1"/>
          </p:cNvSpPr>
          <p:nvPr>
            <p:ph type="ftr" sz="quarter" idx="3"/>
          </p:nvPr>
        </p:nvSpPr>
        <p:spPr bwMode="auto">
          <a:xfrm>
            <a:off x="5622925" y="8415338"/>
            <a:ext cx="5213350" cy="615950"/>
          </a:xfrm>
          <a:prstGeom prst="rect">
            <a:avLst/>
          </a:prstGeom>
          <a:noFill/>
          <a:ln w="9525">
            <a:noFill/>
            <a:miter lim="800000"/>
            <a:headEnd/>
            <a:tailEnd/>
          </a:ln>
        </p:spPr>
        <p:txBody>
          <a:bodyPr vert="horz" wrap="square" lIns="146767" tIns="73384" rIns="146767" bIns="73384" numCol="1" anchor="t" anchorCtr="0" compatLnSpc="1">
            <a:prstTxWarp prst="textNoShape">
              <a:avLst/>
            </a:prstTxWarp>
          </a:bodyPr>
          <a:lstStyle>
            <a:lvl1pPr algn="ctr" eaLnBrk="0" hangingPunct="0">
              <a:defRPr sz="2200"/>
            </a:lvl1pPr>
          </a:lstStyle>
          <a:p>
            <a:pPr>
              <a:defRPr/>
            </a:pPr>
            <a:endParaRPr lang="en-US" altLang="en-US"/>
          </a:p>
        </p:txBody>
      </p:sp>
      <p:sp>
        <p:nvSpPr>
          <p:cNvPr id="8207" name="Rectangle 15"/>
          <p:cNvSpPr>
            <a:spLocks noGrp="1" noChangeArrowheads="1"/>
          </p:cNvSpPr>
          <p:nvPr>
            <p:ph type="sldNum" sz="quarter" idx="4"/>
          </p:nvPr>
        </p:nvSpPr>
        <p:spPr bwMode="auto">
          <a:xfrm>
            <a:off x="11795125" y="8415338"/>
            <a:ext cx="3429000" cy="615950"/>
          </a:xfrm>
          <a:prstGeom prst="rect">
            <a:avLst/>
          </a:prstGeom>
          <a:noFill/>
          <a:ln w="9525">
            <a:noFill/>
            <a:miter lim="800000"/>
            <a:headEnd/>
            <a:tailEnd/>
          </a:ln>
        </p:spPr>
        <p:txBody>
          <a:bodyPr vert="horz" wrap="square" lIns="146767" tIns="73384" rIns="146767" bIns="73384" numCol="1" anchor="t" anchorCtr="0" compatLnSpc="1">
            <a:prstTxWarp prst="textNoShape">
              <a:avLst/>
            </a:prstTxWarp>
          </a:bodyPr>
          <a:lstStyle>
            <a:lvl1pPr algn="r" eaLnBrk="0" hangingPunct="0">
              <a:defRPr sz="2200"/>
            </a:lvl1pPr>
          </a:lstStyle>
          <a:p>
            <a:pPr>
              <a:defRPr/>
            </a:pPr>
            <a:fld id="{D282AD0A-74DC-4960-BCA3-2A931B1B4AF7}"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4223" r:id="rId1"/>
    <p:sldLayoutId id="2147484224" r:id="rId2"/>
    <p:sldLayoutId id="2147484225" r:id="rId3"/>
    <p:sldLayoutId id="2147484226" r:id="rId4"/>
    <p:sldLayoutId id="2147484227" r:id="rId5"/>
    <p:sldLayoutId id="2147484228" r:id="rId6"/>
    <p:sldLayoutId id="2147484229" r:id="rId7"/>
    <p:sldLayoutId id="2147484230" r:id="rId8"/>
    <p:sldLayoutId id="2147484231" r:id="rId9"/>
    <p:sldLayoutId id="2147484232" r:id="rId10"/>
    <p:sldLayoutId id="2147484233" r:id="rId11"/>
    <p:sldLayoutId id="2147484234" r:id="rId12"/>
    <p:sldLayoutId id="2147484235" r:id="rId13"/>
  </p:sldLayoutIdLs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 fill="hold"/>
                                        <p:tgtEl>
                                          <p:spTgt spid="8194"/>
                                        </p:tgtEl>
                                        <p:attrNameLst>
                                          <p:attrName>ppt_x</p:attrName>
                                        </p:attrNameLst>
                                      </p:cBhvr>
                                      <p:tavLst>
                                        <p:tav tm="0">
                                          <p:val>
                                            <p:strVal val="0-#ppt_w/2"/>
                                          </p:val>
                                        </p:tav>
                                        <p:tav tm="100000">
                                          <p:val>
                                            <p:strVal val="#ppt_x"/>
                                          </p:val>
                                        </p:tav>
                                      </p:tavLst>
                                    </p:anim>
                                    <p:anim calcmode="lin" valueType="num">
                                      <p:cBhvr additive="base">
                                        <p:cTn id="8" dur="500" fill="hold"/>
                                        <p:tgtEl>
                                          <p:spTgt spid="819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819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animBg="1"/>
      <p:bldP spid="8194" grpId="1" animBg="1"/>
    </p:bldLst>
  </p:timing>
  <p:txStyles>
    <p:titleStyle>
      <a:lvl1pPr algn="ctr" rtl="0" eaLnBrk="0" fontAlgn="base" hangingPunct="0">
        <a:spcBef>
          <a:spcPct val="0"/>
        </a:spcBef>
        <a:spcAft>
          <a:spcPct val="0"/>
        </a:spcAft>
        <a:defRPr sz="7100">
          <a:solidFill>
            <a:schemeClr val="tx2"/>
          </a:solidFill>
          <a:latin typeface="+mj-lt"/>
          <a:ea typeface="+mj-ea"/>
          <a:cs typeface="+mj-cs"/>
        </a:defRPr>
      </a:lvl1pPr>
      <a:lvl2pPr algn="ctr" rtl="0" eaLnBrk="0" fontAlgn="base" hangingPunct="0">
        <a:spcBef>
          <a:spcPct val="0"/>
        </a:spcBef>
        <a:spcAft>
          <a:spcPct val="0"/>
        </a:spcAft>
        <a:defRPr sz="7100">
          <a:solidFill>
            <a:schemeClr val="tx2"/>
          </a:solidFill>
          <a:latin typeface="Times New Roman" pitchFamily="18" charset="0"/>
        </a:defRPr>
      </a:lvl2pPr>
      <a:lvl3pPr algn="ctr" rtl="0" eaLnBrk="0" fontAlgn="base" hangingPunct="0">
        <a:spcBef>
          <a:spcPct val="0"/>
        </a:spcBef>
        <a:spcAft>
          <a:spcPct val="0"/>
        </a:spcAft>
        <a:defRPr sz="7100">
          <a:solidFill>
            <a:schemeClr val="tx2"/>
          </a:solidFill>
          <a:latin typeface="Times New Roman" pitchFamily="18" charset="0"/>
        </a:defRPr>
      </a:lvl3pPr>
      <a:lvl4pPr algn="ctr" rtl="0" eaLnBrk="0" fontAlgn="base" hangingPunct="0">
        <a:spcBef>
          <a:spcPct val="0"/>
        </a:spcBef>
        <a:spcAft>
          <a:spcPct val="0"/>
        </a:spcAft>
        <a:defRPr sz="7100">
          <a:solidFill>
            <a:schemeClr val="tx2"/>
          </a:solidFill>
          <a:latin typeface="Times New Roman" pitchFamily="18" charset="0"/>
        </a:defRPr>
      </a:lvl4pPr>
      <a:lvl5pPr algn="ctr" rtl="0" eaLnBrk="0" fontAlgn="base" hangingPunct="0">
        <a:spcBef>
          <a:spcPct val="0"/>
        </a:spcBef>
        <a:spcAft>
          <a:spcPct val="0"/>
        </a:spcAft>
        <a:defRPr sz="7100">
          <a:solidFill>
            <a:schemeClr val="tx2"/>
          </a:solidFill>
          <a:latin typeface="Times New Roman" pitchFamily="18" charset="0"/>
        </a:defRPr>
      </a:lvl5pPr>
      <a:lvl6pPr marL="734126" algn="ctr" rtl="0" eaLnBrk="0" fontAlgn="base" hangingPunct="0">
        <a:spcBef>
          <a:spcPct val="0"/>
        </a:spcBef>
        <a:spcAft>
          <a:spcPct val="0"/>
        </a:spcAft>
        <a:defRPr sz="7100">
          <a:solidFill>
            <a:schemeClr val="tx2"/>
          </a:solidFill>
          <a:latin typeface="Times New Roman" pitchFamily="18" charset="0"/>
        </a:defRPr>
      </a:lvl6pPr>
      <a:lvl7pPr marL="1468252" algn="ctr" rtl="0" eaLnBrk="0" fontAlgn="base" hangingPunct="0">
        <a:spcBef>
          <a:spcPct val="0"/>
        </a:spcBef>
        <a:spcAft>
          <a:spcPct val="0"/>
        </a:spcAft>
        <a:defRPr sz="7100">
          <a:solidFill>
            <a:schemeClr val="tx2"/>
          </a:solidFill>
          <a:latin typeface="Times New Roman" pitchFamily="18" charset="0"/>
        </a:defRPr>
      </a:lvl7pPr>
      <a:lvl8pPr marL="2202378" algn="ctr" rtl="0" eaLnBrk="0" fontAlgn="base" hangingPunct="0">
        <a:spcBef>
          <a:spcPct val="0"/>
        </a:spcBef>
        <a:spcAft>
          <a:spcPct val="0"/>
        </a:spcAft>
        <a:defRPr sz="7100">
          <a:solidFill>
            <a:schemeClr val="tx2"/>
          </a:solidFill>
          <a:latin typeface="Times New Roman" pitchFamily="18" charset="0"/>
        </a:defRPr>
      </a:lvl8pPr>
      <a:lvl9pPr marL="2936504" algn="ctr" rtl="0" eaLnBrk="0" fontAlgn="base" hangingPunct="0">
        <a:spcBef>
          <a:spcPct val="0"/>
        </a:spcBef>
        <a:spcAft>
          <a:spcPct val="0"/>
        </a:spcAft>
        <a:defRPr sz="7100">
          <a:solidFill>
            <a:schemeClr val="tx2"/>
          </a:solidFill>
          <a:latin typeface="Times New Roman" pitchFamily="18" charset="0"/>
        </a:defRPr>
      </a:lvl9pPr>
    </p:titleStyle>
    <p:bodyStyle>
      <a:lvl1pPr marL="547688" indent="-547688" algn="l" rtl="0" eaLnBrk="0" fontAlgn="base" hangingPunct="0">
        <a:spcBef>
          <a:spcPct val="20000"/>
        </a:spcBef>
        <a:spcAft>
          <a:spcPct val="0"/>
        </a:spcAft>
        <a:buChar char="•"/>
        <a:defRPr sz="5100">
          <a:solidFill>
            <a:schemeClr val="tx1"/>
          </a:solidFill>
          <a:latin typeface="+mn-lt"/>
          <a:ea typeface="+mn-ea"/>
          <a:cs typeface="+mn-cs"/>
        </a:defRPr>
      </a:lvl1pPr>
      <a:lvl2pPr marL="1192213" indent="-458788" algn="l" rtl="0" eaLnBrk="0" fontAlgn="base" hangingPunct="0">
        <a:spcBef>
          <a:spcPct val="20000"/>
        </a:spcBef>
        <a:spcAft>
          <a:spcPct val="0"/>
        </a:spcAft>
        <a:buChar char="–"/>
        <a:defRPr sz="4500">
          <a:solidFill>
            <a:schemeClr val="tx1"/>
          </a:solidFill>
          <a:latin typeface="+mn-lt"/>
        </a:defRPr>
      </a:lvl2pPr>
      <a:lvl3pPr marL="1835150" indent="-366713" algn="l" rtl="0" eaLnBrk="0" fontAlgn="base" hangingPunct="0">
        <a:spcBef>
          <a:spcPct val="20000"/>
        </a:spcBef>
        <a:spcAft>
          <a:spcPct val="0"/>
        </a:spcAft>
        <a:buChar char="•"/>
        <a:defRPr sz="3900">
          <a:solidFill>
            <a:schemeClr val="tx1"/>
          </a:solidFill>
          <a:latin typeface="+mn-lt"/>
        </a:defRPr>
      </a:lvl3pPr>
      <a:lvl4pPr marL="2570163" indent="-368300" algn="l" rtl="0" eaLnBrk="0" fontAlgn="base" hangingPunct="0">
        <a:spcBef>
          <a:spcPct val="20000"/>
        </a:spcBef>
        <a:spcAft>
          <a:spcPct val="0"/>
        </a:spcAft>
        <a:buChar char="–"/>
        <a:defRPr sz="3200">
          <a:solidFill>
            <a:schemeClr val="tx1"/>
          </a:solidFill>
          <a:latin typeface="+mn-lt"/>
        </a:defRPr>
      </a:lvl4pPr>
      <a:lvl5pPr marL="3300413" indent="-366713" algn="l" rtl="0" eaLnBrk="0" fontAlgn="base" hangingPunct="0">
        <a:spcBef>
          <a:spcPct val="20000"/>
        </a:spcBef>
        <a:spcAft>
          <a:spcPct val="0"/>
        </a:spcAft>
        <a:buChar char="»"/>
        <a:defRPr sz="3200">
          <a:solidFill>
            <a:schemeClr val="tx1"/>
          </a:solidFill>
          <a:latin typeface="+mn-lt"/>
        </a:defRPr>
      </a:lvl5pPr>
      <a:lvl6pPr marL="4037693" indent="-367063" algn="l" rtl="0" eaLnBrk="0" fontAlgn="base" hangingPunct="0">
        <a:spcBef>
          <a:spcPct val="20000"/>
        </a:spcBef>
        <a:spcAft>
          <a:spcPct val="0"/>
        </a:spcAft>
        <a:buChar char="»"/>
        <a:defRPr sz="3200">
          <a:solidFill>
            <a:schemeClr val="tx1"/>
          </a:solidFill>
          <a:latin typeface="+mn-lt"/>
        </a:defRPr>
      </a:lvl6pPr>
      <a:lvl7pPr marL="4771819" indent="-367063" algn="l" rtl="0" eaLnBrk="0" fontAlgn="base" hangingPunct="0">
        <a:spcBef>
          <a:spcPct val="20000"/>
        </a:spcBef>
        <a:spcAft>
          <a:spcPct val="0"/>
        </a:spcAft>
        <a:buChar char="»"/>
        <a:defRPr sz="3200">
          <a:solidFill>
            <a:schemeClr val="tx1"/>
          </a:solidFill>
          <a:latin typeface="+mn-lt"/>
        </a:defRPr>
      </a:lvl7pPr>
      <a:lvl8pPr marL="5505945" indent="-367063" algn="l" rtl="0" eaLnBrk="0" fontAlgn="base" hangingPunct="0">
        <a:spcBef>
          <a:spcPct val="20000"/>
        </a:spcBef>
        <a:spcAft>
          <a:spcPct val="0"/>
        </a:spcAft>
        <a:buChar char="»"/>
        <a:defRPr sz="3200">
          <a:solidFill>
            <a:schemeClr val="tx1"/>
          </a:solidFill>
          <a:latin typeface="+mn-lt"/>
        </a:defRPr>
      </a:lvl8pPr>
      <a:lvl9pPr marL="6240071" indent="-367063" algn="l" rtl="0" eaLnBrk="0" fontAlgn="base" hangingPunct="0">
        <a:spcBef>
          <a:spcPct val="20000"/>
        </a:spcBef>
        <a:spcAft>
          <a:spcPct val="0"/>
        </a:spcAft>
        <a:buChar char="»"/>
        <a:defRPr sz="3200">
          <a:solidFill>
            <a:schemeClr val="tx1"/>
          </a:solidFill>
          <a:latin typeface="+mn-lt"/>
        </a:defRPr>
      </a:lvl9pPr>
    </p:bodyStyle>
    <p:otherStyle>
      <a:defPPr>
        <a:defRPr lang="en-US"/>
      </a:defPPr>
      <a:lvl1pPr marL="0" algn="l" defTabSz="1468252" rtl="0" eaLnBrk="1" latinLnBrk="0" hangingPunct="1">
        <a:defRPr sz="2900" kern="1200">
          <a:solidFill>
            <a:schemeClr val="tx1"/>
          </a:solidFill>
          <a:latin typeface="+mn-lt"/>
          <a:ea typeface="+mn-ea"/>
          <a:cs typeface="+mn-cs"/>
        </a:defRPr>
      </a:lvl1pPr>
      <a:lvl2pPr marL="734126" algn="l" defTabSz="1468252" rtl="0" eaLnBrk="1" latinLnBrk="0" hangingPunct="1">
        <a:defRPr sz="2900" kern="1200">
          <a:solidFill>
            <a:schemeClr val="tx1"/>
          </a:solidFill>
          <a:latin typeface="+mn-lt"/>
          <a:ea typeface="+mn-ea"/>
          <a:cs typeface="+mn-cs"/>
        </a:defRPr>
      </a:lvl2pPr>
      <a:lvl3pPr marL="1468252" algn="l" defTabSz="1468252" rtl="0" eaLnBrk="1" latinLnBrk="0" hangingPunct="1">
        <a:defRPr sz="2900" kern="1200">
          <a:solidFill>
            <a:schemeClr val="tx1"/>
          </a:solidFill>
          <a:latin typeface="+mn-lt"/>
          <a:ea typeface="+mn-ea"/>
          <a:cs typeface="+mn-cs"/>
        </a:defRPr>
      </a:lvl3pPr>
      <a:lvl4pPr marL="2202378" algn="l" defTabSz="1468252" rtl="0" eaLnBrk="1" latinLnBrk="0" hangingPunct="1">
        <a:defRPr sz="2900" kern="1200">
          <a:solidFill>
            <a:schemeClr val="tx1"/>
          </a:solidFill>
          <a:latin typeface="+mn-lt"/>
          <a:ea typeface="+mn-ea"/>
          <a:cs typeface="+mn-cs"/>
        </a:defRPr>
      </a:lvl4pPr>
      <a:lvl5pPr marL="2936504" algn="l" defTabSz="1468252" rtl="0" eaLnBrk="1" latinLnBrk="0" hangingPunct="1">
        <a:defRPr sz="2900" kern="1200">
          <a:solidFill>
            <a:schemeClr val="tx1"/>
          </a:solidFill>
          <a:latin typeface="+mn-lt"/>
          <a:ea typeface="+mn-ea"/>
          <a:cs typeface="+mn-cs"/>
        </a:defRPr>
      </a:lvl5pPr>
      <a:lvl6pPr marL="3670630" algn="l" defTabSz="1468252" rtl="0" eaLnBrk="1" latinLnBrk="0" hangingPunct="1">
        <a:defRPr sz="2900" kern="1200">
          <a:solidFill>
            <a:schemeClr val="tx1"/>
          </a:solidFill>
          <a:latin typeface="+mn-lt"/>
          <a:ea typeface="+mn-ea"/>
          <a:cs typeface="+mn-cs"/>
        </a:defRPr>
      </a:lvl6pPr>
      <a:lvl7pPr marL="4404756" algn="l" defTabSz="1468252" rtl="0" eaLnBrk="1" latinLnBrk="0" hangingPunct="1">
        <a:defRPr sz="2900" kern="1200">
          <a:solidFill>
            <a:schemeClr val="tx1"/>
          </a:solidFill>
          <a:latin typeface="+mn-lt"/>
          <a:ea typeface="+mn-ea"/>
          <a:cs typeface="+mn-cs"/>
        </a:defRPr>
      </a:lvl7pPr>
      <a:lvl8pPr marL="5138882" algn="l" defTabSz="1468252" rtl="0" eaLnBrk="1" latinLnBrk="0" hangingPunct="1">
        <a:defRPr sz="2900" kern="1200">
          <a:solidFill>
            <a:schemeClr val="tx1"/>
          </a:solidFill>
          <a:latin typeface="+mn-lt"/>
          <a:ea typeface="+mn-ea"/>
          <a:cs typeface="+mn-cs"/>
        </a:defRPr>
      </a:lvl8pPr>
      <a:lvl9pPr marL="5873008" algn="l" defTabSz="1468252"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1025" y="2546350"/>
            <a:ext cx="2876550" cy="428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3"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3288" y="1362075"/>
            <a:ext cx="7772400" cy="551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TextBox 4"/>
          <p:cNvSpPr txBox="1">
            <a:spLocks noChangeArrowheads="1"/>
          </p:cNvSpPr>
          <p:nvPr/>
        </p:nvSpPr>
        <p:spPr bwMode="auto">
          <a:xfrm>
            <a:off x="9334500" y="1603375"/>
            <a:ext cx="6507163" cy="384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r>
              <a:rPr lang="en-US" sz="4400"/>
              <a:t>Where Do We Go From Here: </a:t>
            </a:r>
            <a:r>
              <a:rPr lang="en-US"/>
              <a:t>Chaos or Community</a:t>
            </a:r>
          </a:p>
          <a:p>
            <a:pPr eaLnBrk="1" hangingPunct="1"/>
            <a:endParaRPr lang="en-US"/>
          </a:p>
          <a:p>
            <a:pPr eaLnBrk="1" hangingPunct="1"/>
            <a:endParaRPr lang="en-US"/>
          </a:p>
          <a:p>
            <a:pPr eaLnBrk="1" hangingPunct="1"/>
            <a:endParaRPr lang="en-US"/>
          </a:p>
          <a:p>
            <a:pPr eaLnBrk="1" hangingPunct="1"/>
            <a:r>
              <a:rPr lang="en-US"/>
              <a:t>March 1967</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Risks</a:t>
            </a:r>
          </a:p>
        </p:txBody>
      </p:sp>
      <p:sp>
        <p:nvSpPr>
          <p:cNvPr id="24579" name="Content Placeholder 2"/>
          <p:cNvSpPr>
            <a:spLocks noGrp="1"/>
          </p:cNvSpPr>
          <p:nvPr>
            <p:ph idx="1"/>
          </p:nvPr>
        </p:nvSpPr>
        <p:spPr/>
        <p:txBody>
          <a:bodyPr/>
          <a:lstStyle/>
          <a:p>
            <a:r>
              <a:rPr lang="en-US" smtClean="0"/>
              <a:t>Individualism – as Causation </a:t>
            </a:r>
          </a:p>
          <a:p>
            <a:r>
              <a:rPr lang="en-US" smtClean="0"/>
              <a:t>Delimited Government -</a:t>
            </a:r>
          </a:p>
          <a:p>
            <a:r>
              <a:rPr lang="en-US" smtClean="0"/>
              <a:t>Community Exhaustion -</a:t>
            </a:r>
          </a:p>
          <a:p>
            <a:r>
              <a:rPr lang="en-US" smtClean="0"/>
              <a:t>Societal Exceptionalism –</a:t>
            </a:r>
          </a:p>
          <a:p>
            <a:r>
              <a:rPr lang="en-US" smtClean="0"/>
              <a:t>Mis-understanding Help-Seeking</a:t>
            </a:r>
          </a:p>
          <a:p>
            <a:r>
              <a:rPr lang="en-US" smtClean="0"/>
              <a:t>Raised Expectations –</a:t>
            </a:r>
          </a:p>
          <a:p>
            <a:endParaRPr lang="en-US" smtClean="0"/>
          </a:p>
          <a:p>
            <a:endParaRPr lang="en-US" smtClean="0"/>
          </a:p>
          <a:p>
            <a:endParaRPr lang="en-US"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371600" y="204788"/>
            <a:ext cx="13990638" cy="1539875"/>
          </a:xfrm>
        </p:spPr>
        <p:txBody>
          <a:bodyPr/>
          <a:lstStyle/>
          <a:p>
            <a:pPr eaLnBrk="1" hangingPunct="1"/>
            <a:r>
              <a:rPr lang="en-US" smtClean="0"/>
              <a:t>Actions</a:t>
            </a:r>
          </a:p>
        </p:txBody>
      </p:sp>
      <p:sp>
        <p:nvSpPr>
          <p:cNvPr id="25603" name="Content Placeholder 2"/>
          <p:cNvSpPr>
            <a:spLocks noGrp="1"/>
          </p:cNvSpPr>
          <p:nvPr>
            <p:ph idx="1"/>
          </p:nvPr>
        </p:nvSpPr>
        <p:spPr>
          <a:xfrm>
            <a:off x="1235075" y="1436688"/>
            <a:ext cx="13989050" cy="7491412"/>
          </a:xfrm>
        </p:spPr>
        <p:txBody>
          <a:bodyPr/>
          <a:lstStyle/>
          <a:p>
            <a:pPr eaLnBrk="1" hangingPunct="1"/>
            <a:r>
              <a:rPr lang="en-US" sz="4500" smtClean="0"/>
              <a:t>Develop &amp;  Support Community Organizations</a:t>
            </a:r>
          </a:p>
          <a:p>
            <a:pPr eaLnBrk="1" hangingPunct="1"/>
            <a:r>
              <a:rPr lang="en-US" sz="4500" smtClean="0"/>
              <a:t>Training for Peer Support </a:t>
            </a:r>
          </a:p>
          <a:p>
            <a:pPr eaLnBrk="1" hangingPunct="1"/>
            <a:r>
              <a:rPr lang="en-US" sz="4500" smtClean="0"/>
              <a:t>Establish Referral Networks with Churches &amp; Primary Care Providers </a:t>
            </a:r>
          </a:p>
          <a:p>
            <a:pPr eaLnBrk="1" hangingPunct="1"/>
            <a:r>
              <a:rPr lang="en-US" sz="4500" smtClean="0"/>
              <a:t>Availability of Technology</a:t>
            </a:r>
          </a:p>
          <a:p>
            <a:pPr eaLnBrk="1" hangingPunct="1"/>
            <a:r>
              <a:rPr lang="en-US" sz="4500" smtClean="0"/>
              <a:t>Techniques for Increasing Community Involvement</a:t>
            </a:r>
          </a:p>
          <a:p>
            <a:pPr eaLnBrk="1" hangingPunct="1"/>
            <a:r>
              <a:rPr lang="en-US" sz="4500" smtClean="0"/>
              <a:t>Techniques for Involvement in Decision-making</a:t>
            </a:r>
          </a:p>
          <a:p>
            <a:pPr eaLnBrk="1" hangingPunct="1"/>
            <a:r>
              <a:rPr lang="en-US" sz="4500" smtClean="0"/>
              <a:t>Voting &amp; Office Holding</a:t>
            </a:r>
          </a:p>
          <a:p>
            <a:pPr eaLnBrk="1" hangingPunct="1"/>
            <a:endParaRPr lang="en-US" sz="4500" smtClean="0"/>
          </a:p>
          <a:p>
            <a:pPr eaLnBrk="1" hangingPunct="1"/>
            <a:endParaRPr lang="en-US" sz="450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371600" y="204788"/>
            <a:ext cx="13990638" cy="1539875"/>
          </a:xfrm>
        </p:spPr>
        <p:txBody>
          <a:bodyPr/>
          <a:lstStyle/>
          <a:p>
            <a:pPr eaLnBrk="1" hangingPunct="1"/>
            <a:r>
              <a:rPr lang="en-US" smtClean="0"/>
              <a:t>Actions</a:t>
            </a:r>
          </a:p>
        </p:txBody>
      </p:sp>
      <p:sp>
        <p:nvSpPr>
          <p:cNvPr id="26627" name="Content Placeholder 2"/>
          <p:cNvSpPr>
            <a:spLocks noGrp="1"/>
          </p:cNvSpPr>
          <p:nvPr>
            <p:ph idx="1"/>
          </p:nvPr>
        </p:nvSpPr>
        <p:spPr>
          <a:xfrm>
            <a:off x="1235075" y="1436688"/>
            <a:ext cx="13989050" cy="7491412"/>
          </a:xfrm>
        </p:spPr>
        <p:txBody>
          <a:bodyPr/>
          <a:lstStyle/>
          <a:p>
            <a:r>
              <a:rPr lang="en-US" sz="3600" smtClean="0"/>
              <a:t>Closure of state hospitals en mass</a:t>
            </a:r>
          </a:p>
          <a:p>
            <a:r>
              <a:rPr lang="en-US" sz="3600" smtClean="0"/>
              <a:t>Closure of state departments of mental health</a:t>
            </a:r>
          </a:p>
          <a:p>
            <a:r>
              <a:rPr lang="en-US" sz="3600" smtClean="0"/>
              <a:t>What if behavioral health closed immediately –would we create the same system or Liberian</a:t>
            </a:r>
          </a:p>
          <a:p>
            <a:r>
              <a:rPr lang="en-US" sz="3600" smtClean="0"/>
              <a:t>Changes in licensure requirements</a:t>
            </a:r>
          </a:p>
          <a:p>
            <a:r>
              <a:rPr lang="en-US" sz="3600" smtClean="0"/>
              <a:t>Changes in the training and re-training requirements</a:t>
            </a:r>
          </a:p>
          <a:p>
            <a:r>
              <a:rPr lang="en-US" sz="3600" smtClean="0"/>
              <a:t>Shift in control to communities as opposed to professionals</a:t>
            </a:r>
          </a:p>
          <a:p>
            <a:r>
              <a:rPr lang="en-US" sz="3600" smtClean="0"/>
              <a:t>Greater involvement and responsibility for service design by recipients of service</a:t>
            </a:r>
          </a:p>
          <a:p>
            <a:r>
              <a:rPr lang="en-US" sz="3600" smtClean="0"/>
              <a:t>Shift in services to prevent dependency</a:t>
            </a:r>
          </a:p>
          <a:p>
            <a:pPr eaLnBrk="1" hangingPunct="1"/>
            <a:endParaRPr lang="en-US" sz="4500" smtClean="0"/>
          </a:p>
          <a:p>
            <a:pPr eaLnBrk="1" hangingPunct="1"/>
            <a:endParaRPr lang="en-US" sz="450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307975"/>
            <a:ext cx="14814550" cy="1397000"/>
          </a:xfrm>
        </p:spPr>
        <p:txBody>
          <a:bodyPr lIns="91429" tIns="45714" bIns="45714"/>
          <a:lstStyle/>
          <a:p>
            <a:r>
              <a:rPr lang="en-US" sz="5900" smtClean="0"/>
              <a:t>Integrated Community Collaborative Care</a:t>
            </a:r>
          </a:p>
        </p:txBody>
      </p:sp>
      <p:sp>
        <p:nvSpPr>
          <p:cNvPr id="27651" name="Rectangle 3"/>
          <p:cNvSpPr>
            <a:spLocks noGrp="1" noChangeArrowheads="1"/>
          </p:cNvSpPr>
          <p:nvPr>
            <p:ph type="body" idx="1"/>
          </p:nvPr>
        </p:nvSpPr>
        <p:spPr>
          <a:xfrm>
            <a:off x="835025" y="688975"/>
            <a:ext cx="14812963" cy="8107363"/>
          </a:xfrm>
        </p:spPr>
        <p:txBody>
          <a:bodyPr/>
          <a:lstStyle/>
          <a:p>
            <a:endParaRPr lang="en-US" smtClean="0"/>
          </a:p>
        </p:txBody>
      </p:sp>
      <p:sp>
        <p:nvSpPr>
          <p:cNvPr id="27652" name="Oval 6"/>
          <p:cNvSpPr>
            <a:spLocks noChangeArrowheads="1"/>
          </p:cNvSpPr>
          <p:nvPr/>
        </p:nvSpPr>
        <p:spPr bwMode="auto">
          <a:xfrm>
            <a:off x="2139950" y="1539875"/>
            <a:ext cx="12207875" cy="7696200"/>
          </a:xfrm>
          <a:prstGeom prst="ellipse">
            <a:avLst/>
          </a:prstGeom>
          <a:solidFill>
            <a:schemeClr val="accent1"/>
          </a:solidFill>
          <a:ln w="12700">
            <a:solidFill>
              <a:schemeClr val="tx1"/>
            </a:solidFill>
            <a:round/>
            <a:headEnd type="none" w="sm" len="sm"/>
            <a:tailEnd type="none" w="sm" len="sm"/>
          </a:ln>
        </p:spPr>
        <p:txBody>
          <a:bodyPr wrap="none" lIns="146806" tIns="73403" rIns="146806" bIns="73403" anchor="ctr"/>
          <a:lstStyle/>
          <a:p>
            <a:pPr eaLnBrk="0" hangingPunct="0"/>
            <a:endParaRPr lang="en-US"/>
          </a:p>
        </p:txBody>
      </p:sp>
      <p:sp>
        <p:nvSpPr>
          <p:cNvPr id="27653" name="Oval 7"/>
          <p:cNvSpPr>
            <a:spLocks noChangeArrowheads="1"/>
          </p:cNvSpPr>
          <p:nvPr/>
        </p:nvSpPr>
        <p:spPr bwMode="auto">
          <a:xfrm>
            <a:off x="5703888" y="2433638"/>
            <a:ext cx="4251325" cy="3078162"/>
          </a:xfrm>
          <a:prstGeom prst="ellipse">
            <a:avLst/>
          </a:prstGeom>
          <a:solidFill>
            <a:schemeClr val="accent1"/>
          </a:solidFill>
          <a:ln w="12700">
            <a:solidFill>
              <a:schemeClr val="tx1"/>
            </a:solidFill>
            <a:round/>
            <a:headEnd type="none" w="sm" len="sm"/>
            <a:tailEnd type="none" w="sm" len="sm"/>
          </a:ln>
        </p:spPr>
        <p:txBody>
          <a:bodyPr wrap="none" lIns="146806" tIns="73403" rIns="146806" bIns="73403" anchor="ctr"/>
          <a:lstStyle/>
          <a:p>
            <a:pPr eaLnBrk="0" hangingPunct="0"/>
            <a:endParaRPr lang="en-US"/>
          </a:p>
        </p:txBody>
      </p:sp>
      <p:sp>
        <p:nvSpPr>
          <p:cNvPr id="27654" name="Oval 8"/>
          <p:cNvSpPr>
            <a:spLocks noChangeArrowheads="1"/>
          </p:cNvSpPr>
          <p:nvPr/>
        </p:nvSpPr>
        <p:spPr bwMode="auto">
          <a:xfrm>
            <a:off x="5856288" y="5630863"/>
            <a:ext cx="4387850" cy="2873375"/>
          </a:xfrm>
          <a:prstGeom prst="ellipse">
            <a:avLst/>
          </a:prstGeom>
          <a:solidFill>
            <a:schemeClr val="accent1"/>
          </a:solidFill>
          <a:ln w="12700">
            <a:solidFill>
              <a:schemeClr val="tx1"/>
            </a:solidFill>
            <a:round/>
            <a:headEnd type="none" w="sm" len="sm"/>
            <a:tailEnd type="none" w="sm" len="sm"/>
          </a:ln>
        </p:spPr>
        <p:txBody>
          <a:bodyPr wrap="none" lIns="146806" tIns="73403" rIns="146806" bIns="73403" anchor="ctr"/>
          <a:lstStyle/>
          <a:p>
            <a:pPr eaLnBrk="0" hangingPunct="0"/>
            <a:endParaRPr lang="en-US"/>
          </a:p>
        </p:txBody>
      </p:sp>
      <p:sp>
        <p:nvSpPr>
          <p:cNvPr id="27655" name="Oval 10"/>
          <p:cNvSpPr>
            <a:spLocks noChangeArrowheads="1"/>
          </p:cNvSpPr>
          <p:nvPr/>
        </p:nvSpPr>
        <p:spPr bwMode="auto">
          <a:xfrm>
            <a:off x="7543800" y="3592513"/>
            <a:ext cx="4251325" cy="3386137"/>
          </a:xfrm>
          <a:prstGeom prst="ellipse">
            <a:avLst/>
          </a:prstGeom>
          <a:solidFill>
            <a:schemeClr val="accent1"/>
          </a:solidFill>
          <a:ln w="12700">
            <a:solidFill>
              <a:schemeClr val="tx1"/>
            </a:solidFill>
            <a:round/>
            <a:headEnd type="none" w="sm" len="sm"/>
            <a:tailEnd type="none" w="sm" len="sm"/>
          </a:ln>
        </p:spPr>
        <p:txBody>
          <a:bodyPr wrap="none" lIns="146806" tIns="73403" rIns="146806" bIns="73403" anchor="ctr"/>
          <a:lstStyle/>
          <a:p>
            <a:pPr eaLnBrk="0" hangingPunct="0"/>
            <a:endParaRPr lang="en-US"/>
          </a:p>
        </p:txBody>
      </p:sp>
      <p:sp>
        <p:nvSpPr>
          <p:cNvPr id="27656" name="Text Box 11"/>
          <p:cNvSpPr txBox="1">
            <a:spLocks noChangeArrowheads="1"/>
          </p:cNvSpPr>
          <p:nvPr/>
        </p:nvSpPr>
        <p:spPr bwMode="auto">
          <a:xfrm>
            <a:off x="6232525" y="3087688"/>
            <a:ext cx="3017838"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146806" tIns="73403" rIns="146806" bIns="73403">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spcBef>
                <a:spcPct val="50000"/>
              </a:spcBef>
            </a:pPr>
            <a:r>
              <a:rPr lang="en-US" sz="3200">
                <a:solidFill>
                  <a:srgbClr val="000000"/>
                </a:solidFill>
              </a:rPr>
              <a:t>Primary Care</a:t>
            </a:r>
          </a:p>
        </p:txBody>
      </p:sp>
      <p:sp>
        <p:nvSpPr>
          <p:cNvPr id="27657" name="Text Box 12"/>
          <p:cNvSpPr txBox="1">
            <a:spLocks noChangeArrowheads="1"/>
          </p:cNvSpPr>
          <p:nvPr/>
        </p:nvSpPr>
        <p:spPr bwMode="auto">
          <a:xfrm>
            <a:off x="6600825" y="6459538"/>
            <a:ext cx="3017838"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146806" tIns="73403" rIns="146806" bIns="73403">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spcBef>
                <a:spcPct val="50000"/>
              </a:spcBef>
            </a:pPr>
            <a:r>
              <a:rPr lang="en-US" sz="3200">
                <a:solidFill>
                  <a:srgbClr val="000000"/>
                </a:solidFill>
              </a:rPr>
              <a:t>Mental Health</a:t>
            </a:r>
          </a:p>
        </p:txBody>
      </p:sp>
      <p:sp>
        <p:nvSpPr>
          <p:cNvPr id="27658" name="Text Box 13"/>
          <p:cNvSpPr txBox="1">
            <a:spLocks noChangeArrowheads="1"/>
          </p:cNvSpPr>
          <p:nvPr/>
        </p:nvSpPr>
        <p:spPr bwMode="auto">
          <a:xfrm>
            <a:off x="8504238" y="4618038"/>
            <a:ext cx="32908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146806" tIns="73403" rIns="146806" bIns="73403">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spcBef>
                <a:spcPct val="50000"/>
              </a:spcBef>
            </a:pPr>
            <a:r>
              <a:rPr lang="en-US" sz="3200">
                <a:solidFill>
                  <a:srgbClr val="000000"/>
                </a:solidFill>
              </a:rPr>
              <a:t>Substance Abuse</a:t>
            </a:r>
          </a:p>
        </p:txBody>
      </p:sp>
      <p:sp>
        <p:nvSpPr>
          <p:cNvPr id="27659" name="Oval 14"/>
          <p:cNvSpPr>
            <a:spLocks noChangeArrowheads="1"/>
          </p:cNvSpPr>
          <p:nvPr/>
        </p:nvSpPr>
        <p:spPr bwMode="auto">
          <a:xfrm>
            <a:off x="3946525" y="3779838"/>
            <a:ext cx="4800600" cy="2770187"/>
          </a:xfrm>
          <a:prstGeom prst="ellipse">
            <a:avLst/>
          </a:prstGeom>
          <a:solidFill>
            <a:schemeClr val="accent1"/>
          </a:solidFill>
          <a:ln w="12700">
            <a:solidFill>
              <a:schemeClr val="tx1"/>
            </a:solidFill>
            <a:round/>
            <a:headEnd type="none" w="sm" len="sm"/>
            <a:tailEnd type="none" w="sm" len="sm"/>
          </a:ln>
        </p:spPr>
        <p:txBody>
          <a:bodyPr wrap="none" lIns="146806" tIns="73403" rIns="146806" bIns="73403" anchor="ctr"/>
          <a:lstStyle/>
          <a:p>
            <a:pPr eaLnBrk="0" hangingPunct="0"/>
            <a:endParaRPr lang="en-US"/>
          </a:p>
        </p:txBody>
      </p:sp>
      <p:sp>
        <p:nvSpPr>
          <p:cNvPr id="27660" name="Text Box 15"/>
          <p:cNvSpPr txBox="1">
            <a:spLocks noChangeArrowheads="1"/>
          </p:cNvSpPr>
          <p:nvPr/>
        </p:nvSpPr>
        <p:spPr bwMode="auto">
          <a:xfrm>
            <a:off x="5349875" y="4721225"/>
            <a:ext cx="2743200"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146806" tIns="73403" rIns="146806" bIns="73403">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spcBef>
                <a:spcPct val="50000"/>
              </a:spcBef>
            </a:pPr>
            <a:r>
              <a:rPr lang="en-US"/>
              <a:t> </a:t>
            </a:r>
          </a:p>
        </p:txBody>
      </p:sp>
      <p:sp>
        <p:nvSpPr>
          <p:cNvPr id="27661" name="Oval 12"/>
          <p:cNvSpPr>
            <a:spLocks noChangeArrowheads="1"/>
          </p:cNvSpPr>
          <p:nvPr/>
        </p:nvSpPr>
        <p:spPr bwMode="auto">
          <a:xfrm>
            <a:off x="8883650" y="2552700"/>
            <a:ext cx="3617913" cy="2197100"/>
          </a:xfrm>
          <a:prstGeom prst="ellipse">
            <a:avLst/>
          </a:prstGeom>
          <a:solidFill>
            <a:schemeClr val="accent1"/>
          </a:solidFill>
          <a:ln w="12700" algn="ctr">
            <a:solidFill>
              <a:schemeClr val="tx1"/>
            </a:solidFill>
            <a:round/>
            <a:headEnd type="none" w="sm" len="sm"/>
            <a:tailEnd type="none" w="sm" len="sm"/>
          </a:ln>
        </p:spPr>
        <p:txBody>
          <a:bodyPr lIns="91429" tIns="45714" rIns="91429" bIns="45714"/>
          <a:lstStyle/>
          <a:p>
            <a:pPr eaLnBrk="0" hangingPunct="0"/>
            <a:endParaRPr lang="en-US" sz="2400"/>
          </a:p>
        </p:txBody>
      </p:sp>
      <p:sp>
        <p:nvSpPr>
          <p:cNvPr id="48142" name="TextBox 13"/>
          <p:cNvSpPr txBox="1">
            <a:spLocks noChangeArrowheads="1"/>
          </p:cNvSpPr>
          <p:nvPr/>
        </p:nvSpPr>
        <p:spPr bwMode="auto">
          <a:xfrm>
            <a:off x="9675813" y="3355975"/>
            <a:ext cx="2674937" cy="508000"/>
          </a:xfrm>
          <a:prstGeom prst="rect">
            <a:avLst/>
          </a:prstGeom>
          <a:noFill/>
          <a:ln w="9525">
            <a:noFill/>
            <a:miter lim="800000"/>
            <a:headEnd/>
            <a:tailEnd/>
          </a:ln>
        </p:spPr>
        <p:txBody>
          <a:bodyPr lIns="91429" tIns="45714" rIns="91429" bIns="45714">
            <a:spAutoFit/>
          </a:bodyPr>
          <a:lstStyle/>
          <a:p>
            <a:pPr eaLnBrk="0" hangingPunct="0">
              <a:defRPr/>
            </a:pPr>
            <a:r>
              <a:rPr lang="en-US" sz="2700" dirty="0">
                <a:solidFill>
                  <a:schemeClr val="bg1">
                    <a:lumMod val="95000"/>
                    <a:lumOff val="5000"/>
                  </a:schemeClr>
                </a:solidFill>
              </a:rPr>
              <a:t>Pastoral Care</a:t>
            </a:r>
          </a:p>
        </p:txBody>
      </p:sp>
      <p:sp>
        <p:nvSpPr>
          <p:cNvPr id="27663" name="Oval 14"/>
          <p:cNvSpPr>
            <a:spLocks noChangeArrowheads="1"/>
          </p:cNvSpPr>
          <p:nvPr/>
        </p:nvSpPr>
        <p:spPr bwMode="auto">
          <a:xfrm>
            <a:off x="9169400" y="5165725"/>
            <a:ext cx="4138613" cy="2019300"/>
          </a:xfrm>
          <a:prstGeom prst="ellipse">
            <a:avLst/>
          </a:prstGeom>
          <a:solidFill>
            <a:schemeClr val="accent1"/>
          </a:solidFill>
          <a:ln w="12700" algn="ctr">
            <a:solidFill>
              <a:schemeClr val="tx1"/>
            </a:solidFill>
            <a:round/>
            <a:headEnd type="none" w="sm" len="sm"/>
            <a:tailEnd type="none" w="sm" len="sm"/>
          </a:ln>
        </p:spPr>
        <p:txBody>
          <a:bodyPr lIns="91429" tIns="45714" rIns="91429" bIns="45714"/>
          <a:lstStyle/>
          <a:p>
            <a:pPr eaLnBrk="0" hangingPunct="0"/>
            <a:endParaRPr lang="en-US" sz="2400"/>
          </a:p>
        </p:txBody>
      </p:sp>
      <p:sp>
        <p:nvSpPr>
          <p:cNvPr id="48144" name="TextBox 15"/>
          <p:cNvSpPr txBox="1">
            <a:spLocks noChangeArrowheads="1"/>
          </p:cNvSpPr>
          <p:nvPr/>
        </p:nvSpPr>
        <p:spPr bwMode="auto">
          <a:xfrm>
            <a:off x="9601200" y="6086475"/>
            <a:ext cx="2792413" cy="508000"/>
          </a:xfrm>
          <a:prstGeom prst="rect">
            <a:avLst/>
          </a:prstGeom>
          <a:noFill/>
          <a:ln w="9525">
            <a:noFill/>
            <a:miter lim="800000"/>
            <a:headEnd/>
            <a:tailEnd/>
          </a:ln>
        </p:spPr>
        <p:txBody>
          <a:bodyPr lIns="91429" tIns="45714" rIns="91429" bIns="45714">
            <a:spAutoFit/>
          </a:bodyPr>
          <a:lstStyle/>
          <a:p>
            <a:pPr eaLnBrk="0" hangingPunct="0">
              <a:defRPr/>
            </a:pPr>
            <a:r>
              <a:rPr lang="en-US" sz="2700" dirty="0">
                <a:solidFill>
                  <a:schemeClr val="bg1">
                    <a:lumMod val="95000"/>
                    <a:lumOff val="5000"/>
                  </a:schemeClr>
                </a:solidFill>
              </a:rPr>
              <a:t>Justice/Courts</a:t>
            </a:r>
          </a:p>
        </p:txBody>
      </p:sp>
      <p:sp>
        <p:nvSpPr>
          <p:cNvPr id="27665" name="Oval 16"/>
          <p:cNvSpPr>
            <a:spLocks noChangeArrowheads="1"/>
          </p:cNvSpPr>
          <p:nvPr/>
        </p:nvSpPr>
        <p:spPr bwMode="auto">
          <a:xfrm>
            <a:off x="3343275" y="2757488"/>
            <a:ext cx="2906713" cy="2428875"/>
          </a:xfrm>
          <a:prstGeom prst="ellipse">
            <a:avLst/>
          </a:prstGeom>
          <a:solidFill>
            <a:schemeClr val="accent1"/>
          </a:solidFill>
          <a:ln w="12700" algn="ctr">
            <a:solidFill>
              <a:schemeClr val="tx1"/>
            </a:solidFill>
            <a:round/>
            <a:headEnd type="none" w="sm" len="sm"/>
            <a:tailEnd type="none" w="sm" len="sm"/>
          </a:ln>
        </p:spPr>
        <p:txBody>
          <a:bodyPr lIns="91429" tIns="45714" rIns="91429" bIns="45714"/>
          <a:lstStyle/>
          <a:p>
            <a:pPr eaLnBrk="0" hangingPunct="0"/>
            <a:endParaRPr lang="en-US" sz="2400"/>
          </a:p>
        </p:txBody>
      </p:sp>
      <p:sp>
        <p:nvSpPr>
          <p:cNvPr id="48146" name="TextBox 17"/>
          <p:cNvSpPr txBox="1">
            <a:spLocks noChangeArrowheads="1"/>
          </p:cNvSpPr>
          <p:nvPr/>
        </p:nvSpPr>
        <p:spPr bwMode="auto">
          <a:xfrm>
            <a:off x="3629025" y="3546475"/>
            <a:ext cx="2074863" cy="923925"/>
          </a:xfrm>
          <a:prstGeom prst="rect">
            <a:avLst/>
          </a:prstGeom>
          <a:noFill/>
          <a:ln w="9525">
            <a:noFill/>
            <a:miter lim="800000"/>
            <a:headEnd/>
            <a:tailEnd/>
          </a:ln>
        </p:spPr>
        <p:txBody>
          <a:bodyPr lIns="91429" tIns="45714" rIns="91429" bIns="45714">
            <a:spAutoFit/>
          </a:bodyPr>
          <a:lstStyle/>
          <a:p>
            <a:pPr algn="ctr" eaLnBrk="0" hangingPunct="0">
              <a:defRPr/>
            </a:pPr>
            <a:r>
              <a:rPr lang="en-US" sz="2700" dirty="0">
                <a:solidFill>
                  <a:schemeClr val="bg1">
                    <a:lumMod val="95000"/>
                    <a:lumOff val="5000"/>
                  </a:schemeClr>
                </a:solidFill>
              </a:rPr>
              <a:t> School</a:t>
            </a:r>
          </a:p>
          <a:p>
            <a:pPr algn="ctr" eaLnBrk="0" hangingPunct="0">
              <a:defRPr/>
            </a:pPr>
            <a:r>
              <a:rPr lang="en-US" sz="2700" dirty="0">
                <a:solidFill>
                  <a:schemeClr val="bg1">
                    <a:lumMod val="95000"/>
                    <a:lumOff val="5000"/>
                  </a:schemeClr>
                </a:solidFill>
              </a:rPr>
              <a:t>Health</a:t>
            </a:r>
          </a:p>
        </p:txBody>
      </p:sp>
      <p:sp>
        <p:nvSpPr>
          <p:cNvPr id="48147" name="TextBox 18"/>
          <p:cNvSpPr txBox="1">
            <a:spLocks noChangeArrowheads="1"/>
          </p:cNvSpPr>
          <p:nvPr/>
        </p:nvSpPr>
        <p:spPr bwMode="auto">
          <a:xfrm>
            <a:off x="5240338" y="5043488"/>
            <a:ext cx="3089275" cy="508000"/>
          </a:xfrm>
          <a:prstGeom prst="rect">
            <a:avLst/>
          </a:prstGeom>
          <a:noFill/>
          <a:ln w="9525">
            <a:noFill/>
            <a:miter lim="800000"/>
            <a:headEnd/>
            <a:tailEnd/>
          </a:ln>
        </p:spPr>
        <p:txBody>
          <a:bodyPr lIns="91429" tIns="45714" rIns="91429" bIns="45714">
            <a:spAutoFit/>
          </a:bodyPr>
          <a:lstStyle/>
          <a:p>
            <a:pPr eaLnBrk="0" hangingPunct="0">
              <a:defRPr/>
            </a:pPr>
            <a:r>
              <a:rPr lang="en-US" sz="2700" dirty="0">
                <a:solidFill>
                  <a:schemeClr val="bg1">
                    <a:lumMod val="95000"/>
                    <a:lumOff val="5000"/>
                  </a:schemeClr>
                </a:solidFill>
              </a:rPr>
              <a:t>Housing/Welfare</a:t>
            </a:r>
          </a:p>
        </p:txBody>
      </p:sp>
      <p:sp>
        <p:nvSpPr>
          <p:cNvPr id="27668" name="Oval 19"/>
          <p:cNvSpPr>
            <a:spLocks noChangeArrowheads="1"/>
          </p:cNvSpPr>
          <p:nvPr/>
        </p:nvSpPr>
        <p:spPr bwMode="auto">
          <a:xfrm>
            <a:off x="3479800" y="5554663"/>
            <a:ext cx="3195638" cy="1992312"/>
          </a:xfrm>
          <a:prstGeom prst="ellipse">
            <a:avLst/>
          </a:prstGeom>
          <a:solidFill>
            <a:schemeClr val="accent1"/>
          </a:solidFill>
          <a:ln w="12700" algn="ctr">
            <a:solidFill>
              <a:schemeClr val="tx1"/>
            </a:solidFill>
            <a:round/>
            <a:headEnd type="none" w="sm" len="sm"/>
            <a:tailEnd type="none" w="sm" len="sm"/>
          </a:ln>
        </p:spPr>
        <p:txBody>
          <a:bodyPr lIns="91429" tIns="45714" rIns="91429" bIns="45714"/>
          <a:lstStyle/>
          <a:p>
            <a:pPr eaLnBrk="0" hangingPunct="0"/>
            <a:endParaRPr lang="en-US" sz="2400"/>
          </a:p>
        </p:txBody>
      </p:sp>
      <p:sp>
        <p:nvSpPr>
          <p:cNvPr id="48149" name="TextBox 20"/>
          <p:cNvSpPr txBox="1">
            <a:spLocks noChangeArrowheads="1"/>
          </p:cNvSpPr>
          <p:nvPr/>
        </p:nvSpPr>
        <p:spPr bwMode="auto">
          <a:xfrm>
            <a:off x="4025900" y="6196013"/>
            <a:ext cx="2374900" cy="461962"/>
          </a:xfrm>
          <a:prstGeom prst="rect">
            <a:avLst/>
          </a:prstGeom>
          <a:noFill/>
          <a:ln w="9525">
            <a:noFill/>
            <a:miter lim="800000"/>
            <a:headEnd/>
            <a:tailEnd/>
          </a:ln>
        </p:spPr>
        <p:txBody>
          <a:bodyPr lIns="91429" tIns="45714" rIns="91429" bIns="45714">
            <a:spAutoFit/>
          </a:bodyPr>
          <a:lstStyle/>
          <a:p>
            <a:pPr algn="ctr" eaLnBrk="0" hangingPunct="0">
              <a:defRPr/>
            </a:pPr>
            <a:r>
              <a:rPr lang="en-US" sz="2400" dirty="0">
                <a:solidFill>
                  <a:schemeClr val="bg1">
                    <a:lumMod val="95000"/>
                    <a:lumOff val="5000"/>
                  </a:schemeClr>
                </a:solidFill>
              </a:rPr>
              <a:t>Dental Care</a:t>
            </a:r>
          </a:p>
        </p:txBody>
      </p:sp>
      <p:sp>
        <p:nvSpPr>
          <p:cNvPr id="3" name="Oval 2"/>
          <p:cNvSpPr/>
          <p:nvPr/>
        </p:nvSpPr>
        <p:spPr>
          <a:xfrm>
            <a:off x="5180013" y="2393950"/>
            <a:ext cx="5253037" cy="6905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146825" tIns="73413" rIns="146825" bIns="73413" anchor="ctr"/>
          <a:lstStyle/>
          <a:p>
            <a:pPr algn="ctr" eaLnBrk="0" hangingPunct="0">
              <a:defRPr/>
            </a:pPr>
            <a:r>
              <a:rPr lang="en-US" sz="3200" dirty="0">
                <a:solidFill>
                  <a:schemeClr val="bg1"/>
                </a:solidFill>
                <a:cs typeface="Times New Roman" pitchFamily="18" charset="0"/>
              </a:rPr>
              <a:t>Employment</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Oval 7"/>
          <p:cNvSpPr>
            <a:spLocks noChangeArrowheads="1"/>
          </p:cNvSpPr>
          <p:nvPr/>
        </p:nvSpPr>
        <p:spPr bwMode="auto">
          <a:xfrm>
            <a:off x="1579563" y="695325"/>
            <a:ext cx="9986962" cy="6972300"/>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a:p>
            <a:pPr eaLnBrk="0" hangingPunct="0"/>
            <a:endParaRPr lang="en-US" sz="2400"/>
          </a:p>
          <a:p>
            <a:pPr eaLnBrk="0" hangingPunct="0"/>
            <a:endParaRPr lang="en-US" sz="2400"/>
          </a:p>
          <a:p>
            <a:pPr eaLnBrk="0" hangingPunct="0"/>
            <a:endParaRPr lang="en-US" sz="2400"/>
          </a:p>
          <a:p>
            <a:pPr eaLnBrk="0" hangingPunct="0"/>
            <a:endParaRPr lang="en-US" sz="2400"/>
          </a:p>
          <a:p>
            <a:pPr eaLnBrk="0" hangingPunct="0"/>
            <a:endParaRPr lang="en-US" sz="2400"/>
          </a:p>
          <a:p>
            <a:pPr eaLnBrk="0" hangingPunct="0"/>
            <a:endParaRPr lang="en-US" sz="2400"/>
          </a:p>
        </p:txBody>
      </p:sp>
      <p:sp>
        <p:nvSpPr>
          <p:cNvPr id="28675" name="Oval 6"/>
          <p:cNvSpPr>
            <a:spLocks noChangeArrowheads="1"/>
          </p:cNvSpPr>
          <p:nvPr/>
        </p:nvSpPr>
        <p:spPr bwMode="auto">
          <a:xfrm>
            <a:off x="5343525" y="2938463"/>
            <a:ext cx="2066925" cy="2162175"/>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a:p>
            <a:pPr algn="ctr" eaLnBrk="0" hangingPunct="0"/>
            <a:r>
              <a:rPr lang="en-US" sz="2400"/>
              <a:t>  Well-             Being</a:t>
            </a:r>
          </a:p>
        </p:txBody>
      </p:sp>
      <p:sp>
        <p:nvSpPr>
          <p:cNvPr id="28676" name="Oval 9"/>
          <p:cNvSpPr>
            <a:spLocks noChangeArrowheads="1"/>
          </p:cNvSpPr>
          <p:nvPr/>
        </p:nvSpPr>
        <p:spPr bwMode="auto">
          <a:xfrm>
            <a:off x="3217863" y="1477963"/>
            <a:ext cx="7054850" cy="5273675"/>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r>
              <a:rPr lang="en-US" sz="2400" b="1"/>
              <a:t>Emotional		    Appraisal</a:t>
            </a:r>
          </a:p>
          <a:p>
            <a:pPr eaLnBrk="0" hangingPunct="0"/>
            <a:r>
              <a:rPr lang="en-US" sz="2400" b="1"/>
              <a:t>Support		       Support</a:t>
            </a:r>
          </a:p>
          <a:p>
            <a:pPr eaLnBrk="0" hangingPunct="0"/>
            <a:endParaRPr lang="en-US" sz="2400" b="1"/>
          </a:p>
          <a:p>
            <a:pPr eaLnBrk="0" hangingPunct="0"/>
            <a:endParaRPr lang="en-US" sz="2400" b="1"/>
          </a:p>
          <a:p>
            <a:pPr eaLnBrk="0" hangingPunct="0"/>
            <a:endParaRPr lang="en-US" sz="2400" b="1"/>
          </a:p>
          <a:p>
            <a:pPr eaLnBrk="0" hangingPunct="0"/>
            <a:endParaRPr lang="en-US" sz="2400" b="1"/>
          </a:p>
          <a:p>
            <a:pPr eaLnBrk="0" hangingPunct="0"/>
            <a:r>
              <a:rPr lang="en-US" sz="2400" b="1"/>
              <a:t>     </a:t>
            </a:r>
          </a:p>
          <a:p>
            <a:pPr eaLnBrk="0" hangingPunct="0"/>
            <a:r>
              <a:rPr lang="en-US" sz="2400" b="1"/>
              <a:t>                                    </a:t>
            </a:r>
          </a:p>
          <a:p>
            <a:pPr eaLnBrk="0" hangingPunct="0"/>
            <a:r>
              <a:rPr lang="en-US" sz="2400" b="1"/>
              <a:t>Informational           Instrumental</a:t>
            </a:r>
          </a:p>
          <a:p>
            <a:pPr eaLnBrk="0" hangingPunct="0"/>
            <a:r>
              <a:rPr lang="en-US" sz="2400" b="1"/>
              <a:t>Support                     Support</a:t>
            </a:r>
          </a:p>
          <a:p>
            <a:pPr eaLnBrk="0" hangingPunct="0"/>
            <a:endParaRPr lang="en-US" sz="2400" b="1"/>
          </a:p>
          <a:p>
            <a:pPr eaLnBrk="0" hangingPunct="0"/>
            <a:endParaRPr lang="en-US" sz="2400" b="1"/>
          </a:p>
        </p:txBody>
      </p:sp>
      <p:cxnSp>
        <p:nvCxnSpPr>
          <p:cNvPr id="28677" name="Straight Connector 11"/>
          <p:cNvCxnSpPr>
            <a:cxnSpLocks noChangeShapeType="1"/>
            <a:stCxn id="28676" idx="0"/>
            <a:endCxn id="28676" idx="4"/>
          </p:cNvCxnSpPr>
          <p:nvPr/>
        </p:nvCxnSpPr>
        <p:spPr bwMode="auto">
          <a:xfrm>
            <a:off x="6745288" y="1477963"/>
            <a:ext cx="0" cy="5273675"/>
          </a:xfrm>
          <a:prstGeom prst="line">
            <a:avLst/>
          </a:prstGeom>
          <a:noFill/>
          <a:ln w="12700"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cxnSp>
        <p:nvCxnSpPr>
          <p:cNvPr id="28678" name="Straight Connector 13"/>
          <p:cNvCxnSpPr>
            <a:cxnSpLocks noChangeShapeType="1"/>
            <a:endCxn id="28676" idx="6"/>
          </p:cNvCxnSpPr>
          <p:nvPr/>
        </p:nvCxnSpPr>
        <p:spPr bwMode="auto">
          <a:xfrm>
            <a:off x="3360738" y="4114800"/>
            <a:ext cx="6911975" cy="0"/>
          </a:xfrm>
          <a:prstGeom prst="line">
            <a:avLst/>
          </a:prstGeom>
          <a:noFill/>
          <a:ln w="12700"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sp>
        <p:nvSpPr>
          <p:cNvPr id="28679" name="Oval 14"/>
          <p:cNvSpPr>
            <a:spLocks noChangeArrowheads="1"/>
          </p:cNvSpPr>
          <p:nvPr/>
        </p:nvSpPr>
        <p:spPr bwMode="auto">
          <a:xfrm>
            <a:off x="5445125" y="2820988"/>
            <a:ext cx="2565400" cy="2386012"/>
          </a:xfrm>
          <a:prstGeom prst="ellipse">
            <a:avLst/>
          </a:prstGeom>
          <a:solidFill>
            <a:schemeClr val="accent1"/>
          </a:solidFill>
          <a:ln w="12700" algn="ctr">
            <a:solidFill>
              <a:schemeClr val="tx1"/>
            </a:solidFill>
            <a:round/>
            <a:headEnd type="none" w="sm" len="sm"/>
            <a:tailEnd type="none" w="sm" len="sm"/>
          </a:ln>
        </p:spPr>
        <p:txBody>
          <a:bodyPr/>
          <a:lstStyle/>
          <a:p>
            <a:pPr algn="ctr" eaLnBrk="0" hangingPunct="0"/>
            <a:endParaRPr lang="en-US" sz="2400"/>
          </a:p>
          <a:p>
            <a:pPr algn="ctr" eaLnBrk="0" hangingPunct="0"/>
            <a:r>
              <a:rPr lang="en-US" sz="2400" b="1"/>
              <a:t>Well-being &amp;</a:t>
            </a:r>
          </a:p>
          <a:p>
            <a:pPr algn="ctr" eaLnBrk="0" hangingPunct="0"/>
            <a:r>
              <a:rPr lang="en-US" sz="2400" b="1"/>
              <a:t>Recovery</a:t>
            </a:r>
          </a:p>
        </p:txBody>
      </p:sp>
      <p:sp>
        <p:nvSpPr>
          <p:cNvPr id="28680" name="TextBox 18"/>
          <p:cNvSpPr txBox="1">
            <a:spLocks noChangeArrowheads="1"/>
          </p:cNvSpPr>
          <p:nvPr/>
        </p:nvSpPr>
        <p:spPr bwMode="auto">
          <a:xfrm>
            <a:off x="11863388" y="3473450"/>
            <a:ext cx="183991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r>
              <a:rPr lang="en-US" sz="2400"/>
              <a:t>Social </a:t>
            </a:r>
          </a:p>
          <a:p>
            <a:pPr eaLnBrk="1" hangingPunct="1"/>
            <a:r>
              <a:rPr lang="en-US" sz="2400"/>
              <a:t>Determinants</a:t>
            </a:r>
          </a:p>
        </p:txBody>
      </p:sp>
      <p:sp>
        <p:nvSpPr>
          <p:cNvPr id="28681" name="TextBox 19"/>
          <p:cNvSpPr txBox="1">
            <a:spLocks noChangeArrowheads="1"/>
          </p:cNvSpPr>
          <p:nvPr/>
        </p:nvSpPr>
        <p:spPr bwMode="auto">
          <a:xfrm>
            <a:off x="0" y="3182938"/>
            <a:ext cx="18764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r>
              <a:rPr lang="en-US" sz="2400"/>
              <a:t>Social Determinants</a:t>
            </a:r>
          </a:p>
        </p:txBody>
      </p:sp>
      <p:sp>
        <p:nvSpPr>
          <p:cNvPr id="28682" name="Oval 21"/>
          <p:cNvSpPr>
            <a:spLocks noChangeArrowheads="1"/>
          </p:cNvSpPr>
          <p:nvPr/>
        </p:nvSpPr>
        <p:spPr bwMode="auto">
          <a:xfrm>
            <a:off x="11863388" y="5189538"/>
            <a:ext cx="700087" cy="511175"/>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p:txBody>
      </p:sp>
      <p:sp>
        <p:nvSpPr>
          <p:cNvPr id="28683" name="Oval 22"/>
          <p:cNvSpPr>
            <a:spLocks noChangeArrowheads="1"/>
          </p:cNvSpPr>
          <p:nvPr/>
        </p:nvSpPr>
        <p:spPr bwMode="auto">
          <a:xfrm>
            <a:off x="11863388" y="1555750"/>
            <a:ext cx="350837" cy="450850"/>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p:txBody>
      </p:sp>
      <p:sp>
        <p:nvSpPr>
          <p:cNvPr id="28684" name="Oval 23"/>
          <p:cNvSpPr>
            <a:spLocks noChangeArrowheads="1"/>
          </p:cNvSpPr>
          <p:nvPr/>
        </p:nvSpPr>
        <p:spPr bwMode="auto">
          <a:xfrm>
            <a:off x="12214225" y="2778125"/>
            <a:ext cx="849313" cy="404813"/>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p:txBody>
      </p:sp>
      <p:sp>
        <p:nvSpPr>
          <p:cNvPr id="28685" name="Oval 24"/>
          <p:cNvSpPr>
            <a:spLocks noChangeArrowheads="1"/>
          </p:cNvSpPr>
          <p:nvPr/>
        </p:nvSpPr>
        <p:spPr bwMode="auto">
          <a:xfrm>
            <a:off x="1163638" y="1020763"/>
            <a:ext cx="357187" cy="273050"/>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p:txBody>
      </p:sp>
      <p:sp>
        <p:nvSpPr>
          <p:cNvPr id="28686" name="Oval 25"/>
          <p:cNvSpPr>
            <a:spLocks noChangeArrowheads="1"/>
          </p:cNvSpPr>
          <p:nvPr/>
        </p:nvSpPr>
        <p:spPr bwMode="auto">
          <a:xfrm>
            <a:off x="320675" y="1781175"/>
            <a:ext cx="617538" cy="225425"/>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p:txBody>
      </p:sp>
      <p:sp>
        <p:nvSpPr>
          <p:cNvPr id="28687" name="Rounded Rectangle 26"/>
          <p:cNvSpPr>
            <a:spLocks noChangeArrowheads="1"/>
          </p:cNvSpPr>
          <p:nvPr/>
        </p:nvSpPr>
        <p:spPr bwMode="auto">
          <a:xfrm>
            <a:off x="1425575" y="2208213"/>
            <a:ext cx="307975" cy="255587"/>
          </a:xfrm>
          <a:prstGeom prst="roundRect">
            <a:avLst>
              <a:gd name="adj" fmla="val 16667"/>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p:txBody>
      </p:sp>
      <p:sp>
        <p:nvSpPr>
          <p:cNvPr id="28688" name="Rectangle 28"/>
          <p:cNvSpPr>
            <a:spLocks noChangeArrowheads="1"/>
          </p:cNvSpPr>
          <p:nvPr/>
        </p:nvSpPr>
        <p:spPr bwMode="auto">
          <a:xfrm>
            <a:off x="130175" y="4851400"/>
            <a:ext cx="46038" cy="249238"/>
          </a:xfrm>
          <a:prstGeom prst="rect">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p:txBody>
      </p:sp>
      <p:sp>
        <p:nvSpPr>
          <p:cNvPr id="28689" name="Oval 29"/>
          <p:cNvSpPr>
            <a:spLocks noChangeArrowheads="1"/>
          </p:cNvSpPr>
          <p:nvPr/>
        </p:nvSpPr>
        <p:spPr bwMode="auto">
          <a:xfrm>
            <a:off x="10723563" y="6389688"/>
            <a:ext cx="439737" cy="250825"/>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p:txBody>
      </p:sp>
      <p:sp>
        <p:nvSpPr>
          <p:cNvPr id="28690" name="Rounded Rectangle 30"/>
          <p:cNvSpPr>
            <a:spLocks noChangeArrowheads="1"/>
          </p:cNvSpPr>
          <p:nvPr/>
        </p:nvSpPr>
        <p:spPr bwMode="auto">
          <a:xfrm>
            <a:off x="10723563" y="1293813"/>
            <a:ext cx="46037" cy="261937"/>
          </a:xfrm>
          <a:prstGeom prst="roundRect">
            <a:avLst>
              <a:gd name="adj" fmla="val 16667"/>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p:txBody>
      </p:sp>
      <p:sp>
        <p:nvSpPr>
          <p:cNvPr id="28691" name="Oval 31"/>
          <p:cNvSpPr>
            <a:spLocks noChangeArrowheads="1"/>
          </p:cNvSpPr>
          <p:nvPr/>
        </p:nvSpPr>
        <p:spPr bwMode="auto">
          <a:xfrm>
            <a:off x="1425575" y="5356225"/>
            <a:ext cx="307975" cy="509588"/>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p:txBody>
      </p:sp>
      <p:sp>
        <p:nvSpPr>
          <p:cNvPr id="28692" name="Hexagon 32"/>
          <p:cNvSpPr>
            <a:spLocks noChangeArrowheads="1"/>
          </p:cNvSpPr>
          <p:nvPr/>
        </p:nvSpPr>
        <p:spPr bwMode="auto">
          <a:xfrm>
            <a:off x="12350750" y="6640513"/>
            <a:ext cx="1060450" cy="914400"/>
          </a:xfrm>
          <a:prstGeom prst="hexagon">
            <a:avLst>
              <a:gd name="adj" fmla="val 24993"/>
              <a:gd name="vf" fmla="val 115470"/>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p:txBody>
      </p:sp>
      <p:sp>
        <p:nvSpPr>
          <p:cNvPr id="34" name="Pie 33"/>
          <p:cNvSpPr/>
          <p:nvPr/>
        </p:nvSpPr>
        <p:spPr bwMode="auto">
          <a:xfrm>
            <a:off x="450850" y="6092825"/>
            <a:ext cx="177800" cy="201613"/>
          </a:xfrm>
          <a:prstGeom prst="pie">
            <a:avLst/>
          </a:prstGeom>
          <a:solidFill>
            <a:schemeClr val="accent1"/>
          </a:solidFill>
          <a:ln w="12700" cap="flat" cmpd="sng" algn="ctr">
            <a:solidFill>
              <a:schemeClr val="tx1"/>
            </a:solidFill>
            <a:prstDash val="solid"/>
            <a:round/>
            <a:headEnd type="none" w="sm" len="sm"/>
            <a:tailEnd type="none" w="sm" len="sm"/>
          </a:ln>
          <a:effectLst/>
        </p:spPr>
        <p:txBody>
          <a:bodyPr/>
          <a:lstStyle/>
          <a:p>
            <a:pPr eaLnBrk="0" hangingPunct="0">
              <a:defRPr/>
            </a:pPr>
            <a:endParaRPr lang="en-US" sz="2400"/>
          </a:p>
        </p:txBody>
      </p:sp>
      <p:sp>
        <p:nvSpPr>
          <p:cNvPr id="28694" name="TextBox 47"/>
          <p:cNvSpPr txBox="1">
            <a:spLocks noChangeArrowheads="1"/>
          </p:cNvSpPr>
          <p:nvPr/>
        </p:nvSpPr>
        <p:spPr bwMode="auto">
          <a:xfrm>
            <a:off x="1749425" y="3330575"/>
            <a:ext cx="155416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r>
              <a:rPr lang="en-US" sz="2800"/>
              <a:t>Family</a:t>
            </a:r>
          </a:p>
        </p:txBody>
      </p:sp>
      <p:sp>
        <p:nvSpPr>
          <p:cNvPr id="28695" name="TextBox 48"/>
          <p:cNvSpPr txBox="1">
            <a:spLocks noChangeArrowheads="1"/>
          </p:cNvSpPr>
          <p:nvPr/>
        </p:nvSpPr>
        <p:spPr bwMode="auto">
          <a:xfrm>
            <a:off x="10272713" y="3152775"/>
            <a:ext cx="12827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r>
              <a:rPr lang="en-US" sz="2800"/>
              <a:t>Friends</a:t>
            </a:r>
          </a:p>
        </p:txBody>
      </p:sp>
      <p:sp>
        <p:nvSpPr>
          <p:cNvPr id="28696" name="TextBox 49"/>
          <p:cNvSpPr txBox="1">
            <a:spLocks noChangeArrowheads="1"/>
          </p:cNvSpPr>
          <p:nvPr/>
        </p:nvSpPr>
        <p:spPr bwMode="auto">
          <a:xfrm>
            <a:off x="5497513" y="779463"/>
            <a:ext cx="24352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eaLnBrk="1" hangingPunct="1"/>
            <a:r>
              <a:rPr lang="en-US" sz="2800"/>
              <a:t>Neighbors</a:t>
            </a:r>
          </a:p>
        </p:txBody>
      </p:sp>
      <p:sp>
        <p:nvSpPr>
          <p:cNvPr id="28697" name="TextBox 50"/>
          <p:cNvSpPr txBox="1">
            <a:spLocks noChangeArrowheads="1"/>
          </p:cNvSpPr>
          <p:nvPr/>
        </p:nvSpPr>
        <p:spPr bwMode="auto">
          <a:xfrm>
            <a:off x="2511425" y="5865813"/>
            <a:ext cx="18589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r>
              <a:rPr lang="en-US" sz="2000" b="1"/>
              <a:t>Organizations</a:t>
            </a:r>
          </a:p>
        </p:txBody>
      </p:sp>
      <p:sp>
        <p:nvSpPr>
          <p:cNvPr id="28698" name="TextBox 51"/>
          <p:cNvSpPr txBox="1">
            <a:spLocks noChangeArrowheads="1"/>
          </p:cNvSpPr>
          <p:nvPr/>
        </p:nvSpPr>
        <p:spPr bwMode="auto">
          <a:xfrm>
            <a:off x="9109075" y="2006600"/>
            <a:ext cx="19700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eaLnBrk="1" hangingPunct="1"/>
            <a:r>
              <a:rPr lang="en-US" sz="2000" b="1"/>
              <a:t>Leaders</a:t>
            </a:r>
          </a:p>
        </p:txBody>
      </p:sp>
      <p:sp>
        <p:nvSpPr>
          <p:cNvPr id="28699" name="TextBox 52"/>
          <p:cNvSpPr txBox="1">
            <a:spLocks noChangeArrowheads="1"/>
          </p:cNvSpPr>
          <p:nvPr/>
        </p:nvSpPr>
        <p:spPr bwMode="auto">
          <a:xfrm>
            <a:off x="2767013" y="1698625"/>
            <a:ext cx="18161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r>
              <a:rPr lang="en-US" sz="2000"/>
              <a:t>History &amp; Tradition</a:t>
            </a:r>
          </a:p>
        </p:txBody>
      </p:sp>
      <p:sp>
        <p:nvSpPr>
          <p:cNvPr id="28700" name="TextBox 53"/>
          <p:cNvSpPr txBox="1">
            <a:spLocks noChangeArrowheads="1"/>
          </p:cNvSpPr>
          <p:nvPr/>
        </p:nvSpPr>
        <p:spPr bwMode="auto">
          <a:xfrm>
            <a:off x="8942388" y="5865813"/>
            <a:ext cx="21367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eaLnBrk="1" hangingPunct="1"/>
            <a:r>
              <a:rPr lang="en-US" sz="2400" b="1"/>
              <a:t>Churches</a:t>
            </a:r>
          </a:p>
        </p:txBody>
      </p:sp>
      <p:sp>
        <p:nvSpPr>
          <p:cNvPr id="28701" name="TextBox 54"/>
          <p:cNvSpPr txBox="1">
            <a:spLocks noChangeArrowheads="1"/>
          </p:cNvSpPr>
          <p:nvPr/>
        </p:nvSpPr>
        <p:spPr bwMode="auto">
          <a:xfrm>
            <a:off x="4168775" y="6640513"/>
            <a:ext cx="5426075"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eaLnBrk="1" hangingPunct="1"/>
            <a:r>
              <a:rPr lang="en-US"/>
              <a:t>Social Network/Capital</a:t>
            </a:r>
          </a:p>
        </p:txBody>
      </p:sp>
      <p:sp>
        <p:nvSpPr>
          <p:cNvPr id="28702" name="TextBox 55"/>
          <p:cNvSpPr txBox="1">
            <a:spLocks noChangeArrowheads="1"/>
          </p:cNvSpPr>
          <p:nvPr/>
        </p:nvSpPr>
        <p:spPr bwMode="auto">
          <a:xfrm>
            <a:off x="10058400" y="4651375"/>
            <a:ext cx="17097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eaLnBrk="1" hangingPunct="1"/>
            <a:r>
              <a:rPr lang="en-US" sz="2000" b="1"/>
              <a:t>Providers</a:t>
            </a:r>
          </a:p>
        </p:txBody>
      </p:sp>
      <p:sp>
        <p:nvSpPr>
          <p:cNvPr id="28703" name="TextBox 56"/>
          <p:cNvSpPr txBox="1">
            <a:spLocks noChangeArrowheads="1"/>
          </p:cNvSpPr>
          <p:nvPr/>
        </p:nvSpPr>
        <p:spPr bwMode="auto">
          <a:xfrm>
            <a:off x="1733550" y="4651375"/>
            <a:ext cx="13001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eaLnBrk="1" hangingPunct="1"/>
            <a:r>
              <a:rPr lang="en-US" sz="2000" b="1"/>
              <a:t>Media</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Oval 1"/>
          <p:cNvSpPr>
            <a:spLocks noChangeArrowheads="1"/>
          </p:cNvSpPr>
          <p:nvPr/>
        </p:nvSpPr>
        <p:spPr bwMode="auto">
          <a:xfrm>
            <a:off x="5237163" y="2268538"/>
            <a:ext cx="2505075" cy="2244725"/>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a:p>
            <a:pPr eaLnBrk="0" hangingPunct="0"/>
            <a:endParaRPr lang="en-US" sz="2400"/>
          </a:p>
          <a:p>
            <a:pPr eaLnBrk="0" hangingPunct="0"/>
            <a:r>
              <a:rPr lang="en-US" sz="2400"/>
              <a:t>Virtual</a:t>
            </a:r>
          </a:p>
        </p:txBody>
      </p:sp>
      <p:sp>
        <p:nvSpPr>
          <p:cNvPr id="16387" name="Oval 2"/>
          <p:cNvSpPr>
            <a:spLocks noChangeArrowheads="1"/>
          </p:cNvSpPr>
          <p:nvPr/>
        </p:nvSpPr>
        <p:spPr bwMode="auto">
          <a:xfrm>
            <a:off x="6175375" y="1520825"/>
            <a:ext cx="2636838" cy="1935163"/>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a:p>
            <a:pPr eaLnBrk="0" hangingPunct="0"/>
            <a:r>
              <a:rPr lang="en-US" sz="2400"/>
              <a:t>   School</a:t>
            </a:r>
          </a:p>
        </p:txBody>
      </p:sp>
      <p:sp>
        <p:nvSpPr>
          <p:cNvPr id="16388" name="Oval 3"/>
          <p:cNvSpPr>
            <a:spLocks noChangeArrowheads="1"/>
          </p:cNvSpPr>
          <p:nvPr/>
        </p:nvSpPr>
        <p:spPr bwMode="auto">
          <a:xfrm>
            <a:off x="6246813" y="3954463"/>
            <a:ext cx="2589212" cy="1863725"/>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a:p>
            <a:pPr eaLnBrk="0" hangingPunct="0"/>
            <a:r>
              <a:rPr lang="en-US" sz="2400"/>
              <a:t>     Faith</a:t>
            </a:r>
          </a:p>
        </p:txBody>
      </p:sp>
      <p:sp>
        <p:nvSpPr>
          <p:cNvPr id="16389" name="Oval 4"/>
          <p:cNvSpPr>
            <a:spLocks noChangeArrowheads="1"/>
          </p:cNvSpPr>
          <p:nvPr/>
        </p:nvSpPr>
        <p:spPr bwMode="auto">
          <a:xfrm>
            <a:off x="4275138" y="3824288"/>
            <a:ext cx="2433637" cy="1792287"/>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a:p>
            <a:pPr eaLnBrk="0" hangingPunct="0"/>
            <a:r>
              <a:rPr lang="en-US" sz="2400"/>
              <a:t>Workplace</a:t>
            </a:r>
          </a:p>
        </p:txBody>
      </p:sp>
      <p:sp>
        <p:nvSpPr>
          <p:cNvPr id="16390" name="Oval 5"/>
          <p:cNvSpPr>
            <a:spLocks noChangeArrowheads="1"/>
          </p:cNvSpPr>
          <p:nvPr/>
        </p:nvSpPr>
        <p:spPr bwMode="auto">
          <a:xfrm>
            <a:off x="7267575" y="2778125"/>
            <a:ext cx="3005138" cy="1960563"/>
          </a:xfrm>
          <a:prstGeom prst="ellipse">
            <a:avLst/>
          </a:prstGeom>
          <a:solidFill>
            <a:schemeClr val="accent1"/>
          </a:solidFill>
          <a:ln w="12700" algn="ctr">
            <a:solidFill>
              <a:schemeClr val="tx1"/>
            </a:solidFill>
            <a:round/>
            <a:headEnd type="none" w="sm" len="sm"/>
            <a:tailEnd type="none" w="sm" len="sm"/>
          </a:ln>
        </p:spPr>
        <p:txBody>
          <a:bodyPr/>
          <a:lstStyle/>
          <a:p>
            <a:pPr eaLnBrk="0" hangingPunct="0"/>
            <a:endParaRPr lang="en-US" sz="2400"/>
          </a:p>
          <a:p>
            <a:pPr eaLnBrk="0" hangingPunct="0"/>
            <a:r>
              <a:rPr lang="en-US" sz="2400"/>
              <a:t>Urban/Rural</a:t>
            </a:r>
          </a:p>
        </p:txBody>
      </p:sp>
      <p:sp>
        <p:nvSpPr>
          <p:cNvPr id="16391" name="TextBox 6"/>
          <p:cNvSpPr txBox="1">
            <a:spLocks noChangeArrowheads="1"/>
          </p:cNvSpPr>
          <p:nvPr/>
        </p:nvSpPr>
        <p:spPr bwMode="auto">
          <a:xfrm>
            <a:off x="1139825" y="593725"/>
            <a:ext cx="12719050" cy="729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endParaRPr lang="en-US" sz="1800"/>
          </a:p>
          <a:p>
            <a:pPr eaLnBrk="1" hangingPunct="1"/>
            <a:endParaRPr lang="en-US" sz="1800"/>
          </a:p>
          <a:p>
            <a:pPr eaLnBrk="1" hangingPunct="1"/>
            <a:r>
              <a:rPr lang="en-US" sz="1800"/>
              <a:t>Recovery  - Integrated Care – Medical Home –Behavioral Health- Cultural Competence – Psychiatric Rehabilitation – Fee for Service – Managed Care - Accountable Care Organization – Parity –                            Family Support – Housing – Peer Specialists – Peer Support – Supported  Housing – Consumer  -Support –                                                           Regionalization – Dual Diagnosis – Block Grant – Advocacy – Community Mental Health –                                                                  Federally Qualified Health Center – Electronic Records - Tele-health – Primary Care – Mental                                                           Health First Aid – Crisis Intervention Training – </a:t>
            </a:r>
          </a:p>
          <a:p>
            <a:pPr eaLnBrk="1" hangingPunct="1"/>
            <a:r>
              <a:rPr lang="en-US" sz="1800"/>
              <a:t>Transparency – Empowerment – Technical                                                                  Assistance – Health Exchanges – Prevention – Early</a:t>
            </a:r>
          </a:p>
          <a:p>
            <a:pPr eaLnBrk="1" hangingPunct="1"/>
            <a:r>
              <a:rPr lang="en-US" sz="1800"/>
              <a:t>Intervention – Transformation – Collaboration                                                                             Institutionalization – Involuntary </a:t>
            </a:r>
          </a:p>
          <a:p>
            <a:pPr eaLnBrk="1" hangingPunct="1"/>
            <a:r>
              <a:rPr lang="en-US" sz="1800"/>
              <a:t>Commitment – Deinstitutionalization                                                                                                 DSM V – Leadership – Mental Health</a:t>
            </a:r>
          </a:p>
          <a:p>
            <a:pPr eaLnBrk="1" hangingPunct="1"/>
            <a:r>
              <a:rPr lang="en-US" sz="1800"/>
              <a:t>Literacy- Health Literacy – Treatment                                                                                                  Genome – CRIPA – Resilience – </a:t>
            </a:r>
          </a:p>
          <a:p>
            <a:pPr eaLnBrk="1" hangingPunct="1"/>
            <a:r>
              <a:rPr lang="en-US" sz="1800"/>
              <a:t>Community – Social Determinants -                                                                                                      Empowerment – Cultural Sensitivity</a:t>
            </a:r>
          </a:p>
          <a:p>
            <a:pPr eaLnBrk="1" hangingPunct="1"/>
            <a:r>
              <a:rPr lang="en-US" sz="1800"/>
              <a:t>Essential Health Benefits – Diagnosis                                                                                                  Disparities – Inequality – Inequity –</a:t>
            </a:r>
          </a:p>
          <a:p>
            <a:pPr eaLnBrk="1" hangingPunct="1"/>
            <a:r>
              <a:rPr lang="en-US" sz="1800"/>
              <a:t>Public Awareness – Evidence Based                                                                                               Practice – Evidence Based Policy –</a:t>
            </a:r>
          </a:p>
          <a:p>
            <a:pPr eaLnBrk="1" hangingPunct="1"/>
            <a:r>
              <a:rPr lang="en-US" sz="1800"/>
              <a:t>Medicaid – Medicare – CHIP -                                                                                                  Consumers – Survivors – Workforce  -</a:t>
            </a:r>
          </a:p>
          <a:p>
            <a:pPr eaLnBrk="1" hangingPunct="1"/>
            <a:r>
              <a:rPr lang="en-US" sz="1800"/>
              <a:t>Seclusion &amp; Restraint – Forced                                                                                    Medication – Lobotomy – State Hospitals – Forensic</a:t>
            </a:r>
          </a:p>
          <a:p>
            <a:pPr eaLnBrk="1" hangingPunct="1"/>
            <a:r>
              <a:rPr lang="en-US" sz="1800"/>
              <a:t>Services – Randomized Trials -                                                                                    Solution Focused – Innovations – Morbidity Rates –</a:t>
            </a:r>
          </a:p>
          <a:p>
            <a:pPr eaLnBrk="1" hangingPunct="1"/>
            <a:r>
              <a:rPr lang="en-US" sz="1800"/>
              <a:t>Mortality Rates – Information Technology -                                                            Social Networks – Emergency Services – Family Burden – Adverse Childhood Experiences – Outreach – Addiction                   Public Law – Indirect Costs – Olmstead v. L.C. – Wyatt v.</a:t>
            </a:r>
          </a:p>
          <a:p>
            <a:pPr eaLnBrk="1" hangingPunct="1"/>
            <a:r>
              <a:rPr lang="en-US" sz="1800"/>
              <a:t>Stickney – New Freedom Commission – Crisis Intervention Training – Family Support – Practice Based Evidence – Community Based –Wellness – Well-being – Long Term Care – Acute Care – Case Management – Care Management – Risk Factors – Professions –</a:t>
            </a:r>
          </a:p>
          <a:p>
            <a:pPr eaLnBrk="1" hangingPunct="1"/>
            <a:r>
              <a:rPr lang="en-US" sz="1800"/>
              <a:t>University Training – Research – Epidemiology – Organizations – Churches – Legislatures – Supreme Court – Governors – Disruption –</a:t>
            </a:r>
          </a:p>
          <a:p>
            <a:pPr eaLnBrk="1" hangingPunct="1"/>
            <a:r>
              <a:rPr lang="en-US" sz="1800"/>
              <a:t>Non-profits -  Direct Costs – Productivity – Diversity – Accreditation – Trust – Passion – Credibility –Dependency – Human Rights – </a:t>
            </a:r>
          </a:p>
          <a:p>
            <a:pPr eaLnBrk="1" hangingPunct="1"/>
            <a:r>
              <a:rPr lang="en-US" sz="1800"/>
              <a:t>Cultural Empowerment – Cultural Humanity – Reinvention – Health Homes – Self- Promotion – Segregation – Life Style – Theory –</a:t>
            </a:r>
          </a:p>
          <a:p>
            <a:pPr eaLnBrk="1" hangingPunct="1"/>
            <a:r>
              <a:rPr lang="en-US" sz="1800"/>
              <a:t>Financing – Redistribution – Affordable Care Act – Social Supports - Ice Breakers – Closure – Liberia -</a:t>
            </a:r>
          </a:p>
          <a:p>
            <a:pPr eaLnBrk="1" hangingPunct="1"/>
            <a:endParaRPr lang="en-US" sz="1800"/>
          </a:p>
        </p:txBody>
      </p:sp>
      <p:sp>
        <p:nvSpPr>
          <p:cNvPr id="16392" name="TextBox 7"/>
          <p:cNvSpPr txBox="1">
            <a:spLocks noChangeArrowheads="1"/>
          </p:cNvSpPr>
          <p:nvPr/>
        </p:nvSpPr>
        <p:spPr bwMode="auto">
          <a:xfrm>
            <a:off x="2446338" y="450850"/>
            <a:ext cx="11139487"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eaLnBrk="1" hangingPunct="1"/>
            <a:r>
              <a:rPr lang="en-US"/>
              <a:t>Concepts Employed in the Conference </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2" name="Rectangle 22"/>
          <p:cNvSpPr>
            <a:spLocks noChangeArrowheads="1"/>
          </p:cNvSpPr>
          <p:nvPr/>
        </p:nvSpPr>
        <p:spPr bwMode="auto">
          <a:xfrm>
            <a:off x="411163" y="2155825"/>
            <a:ext cx="15636875" cy="1743075"/>
          </a:xfrm>
          <a:prstGeom prst="rect">
            <a:avLst/>
          </a:prstGeom>
          <a:noFill/>
          <a:ln w="9525">
            <a:noFill/>
            <a:miter lim="800000"/>
            <a:headEnd/>
            <a:tailEnd/>
          </a:ln>
          <a:effectLst/>
        </p:spPr>
        <p:txBody>
          <a:bodyPr lIns="146825" tIns="73413" rIns="146825" bIns="73413" anchor="b"/>
          <a:lstStyle/>
          <a:p>
            <a:pPr algn="ctr">
              <a:defRPr/>
            </a:pPr>
            <a:r>
              <a:rPr lang="en-US" altLang="en-US" sz="5800" dirty="0">
                <a:solidFill>
                  <a:schemeClr val="tx2"/>
                </a:solidFill>
                <a:effectLst>
                  <a:outerShdw blurRad="38100" dist="38100" dir="2700000" algn="tl">
                    <a:srgbClr val="000000"/>
                  </a:outerShdw>
                </a:effectLst>
                <a:latin typeface="Arial" charset="0"/>
              </a:rPr>
              <a:t/>
            </a:r>
            <a:br>
              <a:rPr lang="en-US" altLang="en-US" sz="5800" dirty="0">
                <a:solidFill>
                  <a:schemeClr val="tx2"/>
                </a:solidFill>
                <a:effectLst>
                  <a:outerShdw blurRad="38100" dist="38100" dir="2700000" algn="tl">
                    <a:srgbClr val="000000"/>
                  </a:outerShdw>
                </a:effectLst>
                <a:latin typeface="Arial" charset="0"/>
              </a:rPr>
            </a:br>
            <a:endParaRPr lang="en-US" altLang="en-US" sz="5800" dirty="0">
              <a:solidFill>
                <a:schemeClr val="tx2"/>
              </a:solidFill>
              <a:effectLst>
                <a:outerShdw blurRad="38100" dist="38100" dir="2700000" algn="tl">
                  <a:srgbClr val="000000"/>
                </a:outerShdw>
              </a:effectLst>
              <a:latin typeface="Arial" charset="0"/>
            </a:endParaRPr>
          </a:p>
        </p:txBody>
      </p:sp>
      <p:grpSp>
        <p:nvGrpSpPr>
          <p:cNvPr id="17411" name="Group 23"/>
          <p:cNvGrpSpPr>
            <a:grpSpLocks/>
          </p:cNvGrpSpPr>
          <p:nvPr/>
        </p:nvGrpSpPr>
        <p:grpSpPr bwMode="auto">
          <a:xfrm>
            <a:off x="1920875" y="411163"/>
            <a:ext cx="10972800" cy="1512887"/>
            <a:chOff x="816" y="240"/>
            <a:chExt cx="3840" cy="708"/>
          </a:xfrm>
        </p:grpSpPr>
        <p:sp>
          <p:nvSpPr>
            <p:cNvPr id="17511" name="Text Box 25"/>
            <p:cNvSpPr txBox="1">
              <a:spLocks noChangeArrowheads="1"/>
            </p:cNvSpPr>
            <p:nvPr/>
          </p:nvSpPr>
          <p:spPr bwMode="auto">
            <a:xfrm>
              <a:off x="816" y="240"/>
              <a:ext cx="3840" cy="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endParaRPr lang="en-US" sz="4500" b="1">
                <a:latin typeface="Palatino Linotype" pitchFamily="18" charset="0"/>
              </a:endParaRPr>
            </a:p>
          </p:txBody>
        </p:sp>
        <p:sp>
          <p:nvSpPr>
            <p:cNvPr id="17512" name="Rectangle 27"/>
            <p:cNvSpPr>
              <a:spLocks noChangeArrowheads="1"/>
            </p:cNvSpPr>
            <p:nvPr/>
          </p:nvSpPr>
          <p:spPr bwMode="auto">
            <a:xfrm>
              <a:off x="816" y="624"/>
              <a:ext cx="3732" cy="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b="1" i="1">
                <a:latin typeface="Arial" charset="0"/>
              </a:endParaRPr>
            </a:p>
          </p:txBody>
        </p:sp>
      </p:grpSp>
      <p:sp>
        <p:nvSpPr>
          <p:cNvPr id="17412" name="Text Box 28"/>
          <p:cNvSpPr txBox="1">
            <a:spLocks noChangeArrowheads="1"/>
          </p:cNvSpPr>
          <p:nvPr/>
        </p:nvSpPr>
        <p:spPr bwMode="auto">
          <a:xfrm>
            <a:off x="2100263" y="53975"/>
            <a:ext cx="13166725"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146825" tIns="73413" rIns="146825" bIns="73413">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eaLnBrk="1" hangingPunct="1">
              <a:spcBef>
                <a:spcPct val="50000"/>
              </a:spcBef>
            </a:pPr>
            <a:r>
              <a:rPr lang="en-US"/>
              <a:t>Tensions in The Second Decade of the 21</a:t>
            </a:r>
            <a:r>
              <a:rPr lang="en-US" baseline="30000"/>
              <a:t>st</a:t>
            </a:r>
            <a:r>
              <a:rPr lang="en-US"/>
              <a:t> Century </a:t>
            </a:r>
          </a:p>
        </p:txBody>
      </p:sp>
      <p:graphicFrame>
        <p:nvGraphicFramePr>
          <p:cNvPr id="3" name="Table 2"/>
          <p:cNvGraphicFramePr>
            <a:graphicFrameLocks noGrp="1"/>
          </p:cNvGraphicFramePr>
          <p:nvPr/>
        </p:nvGraphicFramePr>
        <p:xfrm>
          <a:off x="2743200" y="803275"/>
          <a:ext cx="10972800" cy="8423271"/>
        </p:xfrm>
        <a:graphic>
          <a:graphicData uri="http://schemas.openxmlformats.org/drawingml/2006/table">
            <a:tbl>
              <a:tblPr firstRow="1" bandRow="1">
                <a:tableStyleId>{5C22544A-7EE6-4342-B048-85BDC9FD1C3A}</a:tableStyleId>
              </a:tblPr>
              <a:tblGrid>
                <a:gridCol w="2194560"/>
                <a:gridCol w="2227315"/>
                <a:gridCol w="2161805"/>
                <a:gridCol w="2194560"/>
                <a:gridCol w="2194560"/>
              </a:tblGrid>
              <a:tr h="741599">
                <a:tc>
                  <a:txBody>
                    <a:bodyPr/>
                    <a:lstStyle/>
                    <a:p>
                      <a:r>
                        <a:rPr lang="en-US" sz="2900" dirty="0" smtClean="0"/>
                        <a:t>Social</a:t>
                      </a:r>
                      <a:endParaRPr lang="en-US" sz="2900" dirty="0"/>
                    </a:p>
                  </a:txBody>
                  <a:tcPr marT="45724" marB="45724"/>
                </a:tc>
                <a:tc>
                  <a:txBody>
                    <a:bodyPr/>
                    <a:lstStyle/>
                    <a:p>
                      <a:r>
                        <a:rPr lang="en-US" sz="2900" dirty="0" smtClean="0"/>
                        <a:t>Economic</a:t>
                      </a:r>
                      <a:endParaRPr lang="en-US" sz="2900" dirty="0"/>
                    </a:p>
                  </a:txBody>
                  <a:tcPr marT="45724" marB="45724"/>
                </a:tc>
                <a:tc>
                  <a:txBody>
                    <a:bodyPr/>
                    <a:lstStyle/>
                    <a:p>
                      <a:r>
                        <a:rPr lang="en-US" sz="2900" dirty="0" smtClean="0"/>
                        <a:t>Political</a:t>
                      </a:r>
                      <a:endParaRPr lang="en-US" sz="2900" dirty="0"/>
                    </a:p>
                  </a:txBody>
                  <a:tcPr marT="45724" marB="45724"/>
                </a:tc>
                <a:tc>
                  <a:txBody>
                    <a:bodyPr/>
                    <a:lstStyle/>
                    <a:p>
                      <a:r>
                        <a:rPr lang="en-US" sz="2900" dirty="0" smtClean="0"/>
                        <a:t>Populations</a:t>
                      </a:r>
                      <a:endParaRPr lang="en-US" sz="2900" dirty="0"/>
                    </a:p>
                  </a:txBody>
                  <a:tcPr marT="45724" marB="45724"/>
                </a:tc>
                <a:tc>
                  <a:txBody>
                    <a:bodyPr/>
                    <a:lstStyle/>
                    <a:p>
                      <a:r>
                        <a:rPr lang="en-US" sz="2900" dirty="0" smtClean="0"/>
                        <a:t>Policies</a:t>
                      </a:r>
                      <a:endParaRPr lang="en-US" sz="2900" dirty="0"/>
                    </a:p>
                  </a:txBody>
                  <a:tcPr marT="45724" marB="45724"/>
                </a:tc>
              </a:tr>
              <a:tr h="518208">
                <a:tc>
                  <a:txBody>
                    <a:bodyPr/>
                    <a:lstStyle/>
                    <a:p>
                      <a:r>
                        <a:rPr lang="en-US" sz="2800" dirty="0" smtClean="0"/>
                        <a:t>Abortion</a:t>
                      </a:r>
                      <a:endParaRPr lang="en-US" sz="2800" dirty="0"/>
                    </a:p>
                  </a:txBody>
                  <a:tcPr marT="45724" marB="45724"/>
                </a:tc>
                <a:tc>
                  <a:txBody>
                    <a:bodyPr/>
                    <a:lstStyle/>
                    <a:p>
                      <a:r>
                        <a:rPr lang="en-US" sz="2800" dirty="0" smtClean="0"/>
                        <a:t>Outsourcing</a:t>
                      </a:r>
                      <a:endParaRPr lang="en-US" sz="2800" dirty="0"/>
                    </a:p>
                  </a:txBody>
                  <a:tcPr marT="45724" marB="45724"/>
                </a:tc>
                <a:tc>
                  <a:txBody>
                    <a:bodyPr/>
                    <a:lstStyle/>
                    <a:p>
                      <a:r>
                        <a:rPr lang="en-US" sz="2800" dirty="0" smtClean="0"/>
                        <a:t>Size of Govt.</a:t>
                      </a:r>
                      <a:endParaRPr lang="en-US" sz="2800" dirty="0"/>
                    </a:p>
                  </a:txBody>
                  <a:tcPr marT="45724" marB="45724"/>
                </a:tc>
                <a:tc>
                  <a:txBody>
                    <a:bodyPr/>
                    <a:lstStyle/>
                    <a:p>
                      <a:r>
                        <a:rPr lang="en-US" sz="2800" dirty="0" smtClean="0"/>
                        <a:t>Hispanic </a:t>
                      </a:r>
                      <a:endParaRPr lang="en-US" sz="2800" dirty="0"/>
                    </a:p>
                  </a:txBody>
                  <a:tcPr marT="45724" marB="45724"/>
                </a:tc>
                <a:tc>
                  <a:txBody>
                    <a:bodyPr/>
                    <a:lstStyle/>
                    <a:p>
                      <a:r>
                        <a:rPr lang="en-US" sz="2800" dirty="0" smtClean="0"/>
                        <a:t>Roe</a:t>
                      </a:r>
                      <a:r>
                        <a:rPr lang="en-US" sz="2800" baseline="0" dirty="0" smtClean="0"/>
                        <a:t> v. Wade</a:t>
                      </a:r>
                      <a:endParaRPr lang="en-US" sz="2800" dirty="0"/>
                    </a:p>
                  </a:txBody>
                  <a:tcPr marT="45724" marB="45724"/>
                </a:tc>
              </a:tr>
              <a:tr h="518208">
                <a:tc>
                  <a:txBody>
                    <a:bodyPr/>
                    <a:lstStyle/>
                    <a:p>
                      <a:r>
                        <a:rPr lang="en-US" sz="2800" dirty="0" smtClean="0"/>
                        <a:t>Gay</a:t>
                      </a:r>
                      <a:r>
                        <a:rPr lang="en-US" sz="2800" baseline="0" dirty="0" smtClean="0"/>
                        <a:t> Rights</a:t>
                      </a:r>
                      <a:endParaRPr lang="en-US" sz="2800" dirty="0"/>
                    </a:p>
                  </a:txBody>
                  <a:tcPr marT="45724" marB="45724"/>
                </a:tc>
                <a:tc>
                  <a:txBody>
                    <a:bodyPr/>
                    <a:lstStyle/>
                    <a:p>
                      <a:r>
                        <a:rPr lang="en-US" sz="2800" dirty="0" smtClean="0"/>
                        <a:t>Poverty</a:t>
                      </a:r>
                      <a:endParaRPr lang="en-US" sz="2800" dirty="0"/>
                    </a:p>
                  </a:txBody>
                  <a:tcPr marT="45724" marB="45724"/>
                </a:tc>
                <a:tc>
                  <a:txBody>
                    <a:bodyPr/>
                    <a:lstStyle/>
                    <a:p>
                      <a:r>
                        <a:rPr lang="en-US" sz="2800" dirty="0" smtClean="0"/>
                        <a:t>Unions</a:t>
                      </a:r>
                      <a:endParaRPr lang="en-US" sz="2800" dirty="0"/>
                    </a:p>
                  </a:txBody>
                  <a:tcPr marT="45724" marB="45724"/>
                </a:tc>
                <a:tc>
                  <a:txBody>
                    <a:bodyPr/>
                    <a:lstStyle/>
                    <a:p>
                      <a:r>
                        <a:rPr lang="en-US" sz="2800" dirty="0" smtClean="0"/>
                        <a:t>Asian</a:t>
                      </a:r>
                      <a:endParaRPr lang="en-US" sz="2800" dirty="0"/>
                    </a:p>
                  </a:txBody>
                  <a:tcPr marT="45724" marB="45724"/>
                </a:tc>
                <a:tc>
                  <a:txBody>
                    <a:bodyPr/>
                    <a:lstStyle/>
                    <a:p>
                      <a:r>
                        <a:rPr lang="en-US" sz="2800" dirty="0" smtClean="0"/>
                        <a:t>Court</a:t>
                      </a:r>
                      <a:r>
                        <a:rPr lang="en-US" sz="2800" baseline="0" dirty="0" smtClean="0"/>
                        <a:t> Cases</a:t>
                      </a:r>
                      <a:endParaRPr lang="en-US" sz="2800" dirty="0"/>
                    </a:p>
                  </a:txBody>
                  <a:tcPr marT="45724" marB="45724"/>
                </a:tc>
              </a:tr>
              <a:tr h="518208">
                <a:tc>
                  <a:txBody>
                    <a:bodyPr/>
                    <a:lstStyle/>
                    <a:p>
                      <a:r>
                        <a:rPr lang="en-US" sz="2800" dirty="0" smtClean="0"/>
                        <a:t>Immigration</a:t>
                      </a:r>
                      <a:endParaRPr lang="en-US" sz="2800" dirty="0"/>
                    </a:p>
                  </a:txBody>
                  <a:tcPr marT="45724" marB="45724"/>
                </a:tc>
                <a:tc>
                  <a:txBody>
                    <a:bodyPr/>
                    <a:lstStyle/>
                    <a:p>
                      <a:r>
                        <a:rPr lang="en-US" sz="2800" dirty="0" smtClean="0"/>
                        <a:t>Employment</a:t>
                      </a:r>
                      <a:endParaRPr lang="en-US" sz="2800" dirty="0"/>
                    </a:p>
                  </a:txBody>
                  <a:tcPr marT="45724" marB="45724"/>
                </a:tc>
                <a:tc>
                  <a:txBody>
                    <a:bodyPr/>
                    <a:lstStyle/>
                    <a:p>
                      <a:r>
                        <a:rPr lang="en-US" sz="2800" dirty="0" smtClean="0"/>
                        <a:t>States Rights</a:t>
                      </a:r>
                      <a:endParaRPr lang="en-US" sz="2800" dirty="0"/>
                    </a:p>
                  </a:txBody>
                  <a:tcPr marT="45724" marB="45724"/>
                </a:tc>
                <a:tc>
                  <a:txBody>
                    <a:bodyPr/>
                    <a:lstStyle/>
                    <a:p>
                      <a:r>
                        <a:rPr lang="en-US" sz="2800" dirty="0" smtClean="0"/>
                        <a:t>African</a:t>
                      </a:r>
                      <a:endParaRPr lang="en-US" sz="2800" dirty="0"/>
                    </a:p>
                  </a:txBody>
                  <a:tcPr marT="45724" marB="45724"/>
                </a:tc>
                <a:tc>
                  <a:txBody>
                    <a:bodyPr/>
                    <a:lstStyle/>
                    <a:p>
                      <a:r>
                        <a:rPr lang="en-US" sz="2800" dirty="0" smtClean="0"/>
                        <a:t>Arizona</a:t>
                      </a:r>
                      <a:r>
                        <a:rPr lang="en-US" sz="2800" baseline="0" dirty="0" smtClean="0"/>
                        <a:t> Law</a:t>
                      </a:r>
                      <a:endParaRPr lang="en-US" sz="2800" dirty="0"/>
                    </a:p>
                  </a:txBody>
                  <a:tcPr marT="45724" marB="45724"/>
                </a:tc>
              </a:tr>
              <a:tr h="518208">
                <a:tc>
                  <a:txBody>
                    <a:bodyPr/>
                    <a:lstStyle/>
                    <a:p>
                      <a:r>
                        <a:rPr lang="en-US" sz="2800" dirty="0" smtClean="0"/>
                        <a:t>Gun Control</a:t>
                      </a:r>
                      <a:endParaRPr lang="en-US" sz="2800" dirty="0"/>
                    </a:p>
                  </a:txBody>
                  <a:tcPr marT="45724" marB="45724"/>
                </a:tc>
                <a:tc>
                  <a:txBody>
                    <a:bodyPr/>
                    <a:lstStyle/>
                    <a:p>
                      <a:r>
                        <a:rPr lang="en-US" sz="2800" dirty="0" smtClean="0"/>
                        <a:t>Trade</a:t>
                      </a:r>
                      <a:endParaRPr lang="en-US" sz="2800" dirty="0"/>
                    </a:p>
                  </a:txBody>
                  <a:tcPr marT="45724" marB="45724"/>
                </a:tc>
                <a:tc>
                  <a:txBody>
                    <a:bodyPr/>
                    <a:lstStyle/>
                    <a:p>
                      <a:r>
                        <a:rPr lang="en-US" sz="2800" dirty="0" smtClean="0"/>
                        <a:t>Entitlements</a:t>
                      </a:r>
                      <a:endParaRPr lang="en-US" sz="2800" dirty="0"/>
                    </a:p>
                  </a:txBody>
                  <a:tcPr marT="45724" marB="45724"/>
                </a:tc>
                <a:tc>
                  <a:txBody>
                    <a:bodyPr/>
                    <a:lstStyle/>
                    <a:p>
                      <a:r>
                        <a:rPr lang="en-US" sz="2800" dirty="0" smtClean="0"/>
                        <a:t>Indian</a:t>
                      </a:r>
                      <a:endParaRPr lang="en-US" sz="2800" dirty="0"/>
                    </a:p>
                  </a:txBody>
                  <a:tcPr marT="45724" marB="45724"/>
                </a:tc>
                <a:tc>
                  <a:txBody>
                    <a:bodyPr/>
                    <a:lstStyle/>
                    <a:p>
                      <a:r>
                        <a:rPr lang="en-US" sz="2800" dirty="0" smtClean="0"/>
                        <a:t>Court</a:t>
                      </a:r>
                      <a:r>
                        <a:rPr lang="en-US" sz="2800" baseline="0" dirty="0" smtClean="0"/>
                        <a:t> Cases</a:t>
                      </a:r>
                      <a:endParaRPr lang="en-US" sz="2800" dirty="0"/>
                    </a:p>
                  </a:txBody>
                  <a:tcPr marT="45724" marB="45724"/>
                </a:tc>
              </a:tr>
              <a:tr h="518208">
                <a:tc>
                  <a:txBody>
                    <a:bodyPr/>
                    <a:lstStyle/>
                    <a:p>
                      <a:r>
                        <a:rPr lang="en-US" sz="2800" dirty="0" smtClean="0"/>
                        <a:t>Contraception</a:t>
                      </a:r>
                      <a:endParaRPr lang="en-US" sz="2800" dirty="0"/>
                    </a:p>
                  </a:txBody>
                  <a:tcPr marT="45724" marB="45724"/>
                </a:tc>
                <a:tc>
                  <a:txBody>
                    <a:bodyPr/>
                    <a:lstStyle/>
                    <a:p>
                      <a:r>
                        <a:rPr lang="en-US" sz="2800" dirty="0" smtClean="0"/>
                        <a:t>Wealth</a:t>
                      </a:r>
                      <a:endParaRPr lang="en-US" sz="2800" dirty="0"/>
                    </a:p>
                  </a:txBody>
                  <a:tcPr marT="45724" marB="45724"/>
                </a:tc>
                <a:tc>
                  <a:txBody>
                    <a:bodyPr/>
                    <a:lstStyle/>
                    <a:p>
                      <a:r>
                        <a:rPr lang="en-US" sz="2800" dirty="0" smtClean="0"/>
                        <a:t>Health Care</a:t>
                      </a:r>
                      <a:endParaRPr lang="en-US" sz="2800" dirty="0"/>
                    </a:p>
                  </a:txBody>
                  <a:tcPr marT="45724" marB="45724"/>
                </a:tc>
                <a:tc>
                  <a:txBody>
                    <a:bodyPr/>
                    <a:lstStyle/>
                    <a:p>
                      <a:r>
                        <a:rPr lang="en-US" sz="2800" dirty="0" smtClean="0"/>
                        <a:t>Anglo</a:t>
                      </a:r>
                      <a:endParaRPr lang="en-US" sz="2800" dirty="0"/>
                    </a:p>
                  </a:txBody>
                  <a:tcPr marT="45724" marB="45724"/>
                </a:tc>
                <a:tc>
                  <a:txBody>
                    <a:bodyPr/>
                    <a:lstStyle/>
                    <a:p>
                      <a:r>
                        <a:rPr lang="en-US" sz="2800" dirty="0" smtClean="0"/>
                        <a:t>Child</a:t>
                      </a:r>
                      <a:r>
                        <a:rPr lang="en-US" sz="2800" baseline="0" dirty="0" smtClean="0"/>
                        <a:t> Births</a:t>
                      </a:r>
                      <a:endParaRPr lang="en-US" sz="2800" dirty="0"/>
                    </a:p>
                  </a:txBody>
                  <a:tcPr marT="45724" marB="45724"/>
                </a:tc>
              </a:tr>
              <a:tr h="518208">
                <a:tc>
                  <a:txBody>
                    <a:bodyPr/>
                    <a:lstStyle/>
                    <a:p>
                      <a:r>
                        <a:rPr lang="en-US" sz="2800" dirty="0" smtClean="0"/>
                        <a:t>Women</a:t>
                      </a:r>
                      <a:endParaRPr lang="en-US" sz="2800" dirty="0"/>
                    </a:p>
                  </a:txBody>
                  <a:tcPr marT="45724" marB="45724"/>
                </a:tc>
                <a:tc>
                  <a:txBody>
                    <a:bodyPr/>
                    <a:lstStyle/>
                    <a:p>
                      <a:r>
                        <a:rPr lang="en-US" sz="2800" dirty="0" smtClean="0"/>
                        <a:t>Recession</a:t>
                      </a:r>
                      <a:endParaRPr lang="en-US" sz="2800" dirty="0"/>
                    </a:p>
                  </a:txBody>
                  <a:tcPr marT="45724" marB="45724"/>
                </a:tc>
                <a:tc>
                  <a:txBody>
                    <a:bodyPr/>
                    <a:lstStyle/>
                    <a:p>
                      <a:r>
                        <a:rPr lang="en-US" sz="2800" dirty="0" smtClean="0"/>
                        <a:t>Palestine</a:t>
                      </a:r>
                      <a:endParaRPr lang="en-US" sz="2800" dirty="0"/>
                    </a:p>
                  </a:txBody>
                  <a:tcPr marT="45724" marB="45724"/>
                </a:tc>
                <a:tc>
                  <a:txBody>
                    <a:bodyPr/>
                    <a:lstStyle/>
                    <a:p>
                      <a:r>
                        <a:rPr lang="en-US" sz="2800" dirty="0" smtClean="0"/>
                        <a:t>Muslims</a:t>
                      </a:r>
                      <a:endParaRPr lang="en-US" sz="2800" dirty="0"/>
                    </a:p>
                  </a:txBody>
                  <a:tcPr marT="45724" marB="45724"/>
                </a:tc>
                <a:tc>
                  <a:txBody>
                    <a:bodyPr/>
                    <a:lstStyle/>
                    <a:p>
                      <a:r>
                        <a:rPr lang="en-US" sz="2800" dirty="0" smtClean="0"/>
                        <a:t>Research</a:t>
                      </a:r>
                      <a:endParaRPr lang="en-US" sz="2800" dirty="0"/>
                    </a:p>
                  </a:txBody>
                  <a:tcPr marT="45724" marB="45724"/>
                </a:tc>
              </a:tr>
              <a:tr h="944968">
                <a:tc>
                  <a:txBody>
                    <a:bodyPr/>
                    <a:lstStyle/>
                    <a:p>
                      <a:r>
                        <a:rPr lang="en-US" sz="2800" dirty="0" smtClean="0"/>
                        <a:t>Religion</a:t>
                      </a:r>
                    </a:p>
                    <a:p>
                      <a:r>
                        <a:rPr lang="en-US" sz="2800" dirty="0" err="1" smtClean="0"/>
                        <a:t>Racethnicity</a:t>
                      </a:r>
                      <a:endParaRPr lang="en-US" sz="2800" dirty="0"/>
                    </a:p>
                  </a:txBody>
                  <a:tcPr marT="45724" marB="45724"/>
                </a:tc>
                <a:tc>
                  <a:txBody>
                    <a:bodyPr/>
                    <a:lstStyle/>
                    <a:p>
                      <a:r>
                        <a:rPr lang="en-US" sz="2800" dirty="0" smtClean="0"/>
                        <a:t>Oil</a:t>
                      </a:r>
                    </a:p>
                    <a:p>
                      <a:r>
                        <a:rPr lang="en-US" sz="2800" dirty="0" smtClean="0"/>
                        <a:t>Gasoline</a:t>
                      </a:r>
                      <a:endParaRPr lang="en-US" sz="2800" dirty="0"/>
                    </a:p>
                  </a:txBody>
                  <a:tcPr marT="45724" marB="45724"/>
                </a:tc>
                <a:tc>
                  <a:txBody>
                    <a:bodyPr/>
                    <a:lstStyle/>
                    <a:p>
                      <a:r>
                        <a:rPr lang="en-US" sz="2800" dirty="0" smtClean="0"/>
                        <a:t>Military</a:t>
                      </a:r>
                      <a:r>
                        <a:rPr lang="en-US" sz="2800" baseline="0" dirty="0" smtClean="0"/>
                        <a:t> Power</a:t>
                      </a:r>
                      <a:endParaRPr lang="en-US" sz="2800" dirty="0"/>
                    </a:p>
                  </a:txBody>
                  <a:tcPr marT="45724" marB="45724"/>
                </a:tc>
                <a:tc>
                  <a:txBody>
                    <a:bodyPr/>
                    <a:lstStyle/>
                    <a:p>
                      <a:endParaRPr lang="en-US" sz="2800" dirty="0"/>
                    </a:p>
                  </a:txBody>
                  <a:tcPr marT="45724" marB="45724"/>
                </a:tc>
                <a:tc>
                  <a:txBody>
                    <a:bodyPr/>
                    <a:lstStyle/>
                    <a:p>
                      <a:r>
                        <a:rPr lang="en-US" sz="2800" dirty="0" smtClean="0"/>
                        <a:t>Medicare</a:t>
                      </a:r>
                    </a:p>
                    <a:p>
                      <a:r>
                        <a:rPr lang="en-US" sz="2800" dirty="0" smtClean="0"/>
                        <a:t>Medicaid</a:t>
                      </a:r>
                      <a:endParaRPr lang="en-US" sz="2800" dirty="0"/>
                    </a:p>
                  </a:txBody>
                  <a:tcPr marT="45724" marB="45724"/>
                </a:tc>
              </a:tr>
              <a:tr h="518208">
                <a:tc>
                  <a:txBody>
                    <a:bodyPr/>
                    <a:lstStyle/>
                    <a:p>
                      <a:r>
                        <a:rPr lang="en-US" sz="2800" dirty="0" smtClean="0"/>
                        <a:t>HIV-AIDS</a:t>
                      </a:r>
                      <a:endParaRPr lang="en-US" sz="2800" dirty="0"/>
                    </a:p>
                  </a:txBody>
                  <a:tcPr marT="45724" marB="45724"/>
                </a:tc>
                <a:tc>
                  <a:txBody>
                    <a:bodyPr/>
                    <a:lstStyle/>
                    <a:p>
                      <a:r>
                        <a:rPr lang="en-US" sz="2800" dirty="0" smtClean="0"/>
                        <a:t>Housing</a:t>
                      </a:r>
                      <a:endParaRPr lang="en-US" sz="2800" dirty="0"/>
                    </a:p>
                  </a:txBody>
                  <a:tcPr marT="45724" marB="45724"/>
                </a:tc>
                <a:tc>
                  <a:txBody>
                    <a:bodyPr/>
                    <a:lstStyle/>
                    <a:p>
                      <a:r>
                        <a:rPr lang="en-US" sz="2800" dirty="0" smtClean="0"/>
                        <a:t>Deficit</a:t>
                      </a:r>
                      <a:endParaRPr lang="en-US" sz="2800" dirty="0"/>
                    </a:p>
                  </a:txBody>
                  <a:tcPr marT="45724" marB="45724"/>
                </a:tc>
                <a:tc>
                  <a:txBody>
                    <a:bodyPr/>
                    <a:lstStyle/>
                    <a:p>
                      <a:endParaRPr lang="en-US" sz="2800"/>
                    </a:p>
                  </a:txBody>
                  <a:tcPr marT="45724" marB="45724"/>
                </a:tc>
                <a:tc>
                  <a:txBody>
                    <a:bodyPr/>
                    <a:lstStyle/>
                    <a:p>
                      <a:r>
                        <a:rPr lang="en-US" sz="2800" dirty="0" smtClean="0"/>
                        <a:t>Constitution</a:t>
                      </a:r>
                      <a:endParaRPr lang="en-US" sz="2800" dirty="0"/>
                    </a:p>
                  </a:txBody>
                  <a:tcPr marT="45724" marB="45724"/>
                </a:tc>
              </a:tr>
              <a:tr h="518208">
                <a:tc>
                  <a:txBody>
                    <a:bodyPr/>
                    <a:lstStyle/>
                    <a:p>
                      <a:r>
                        <a:rPr lang="en-US" sz="2800" dirty="0" smtClean="0"/>
                        <a:t>Obesity</a:t>
                      </a:r>
                      <a:endParaRPr lang="en-US" sz="2800" dirty="0"/>
                    </a:p>
                  </a:txBody>
                  <a:tcPr marT="45724" marB="45724"/>
                </a:tc>
                <a:tc>
                  <a:txBody>
                    <a:bodyPr/>
                    <a:lstStyle/>
                    <a:p>
                      <a:r>
                        <a:rPr lang="en-US" sz="2800" dirty="0" smtClean="0"/>
                        <a:t>Savings</a:t>
                      </a:r>
                      <a:endParaRPr lang="en-US" sz="2800" dirty="0"/>
                    </a:p>
                  </a:txBody>
                  <a:tcPr marT="45724" marB="45724"/>
                </a:tc>
                <a:tc>
                  <a:txBody>
                    <a:bodyPr/>
                    <a:lstStyle/>
                    <a:p>
                      <a:r>
                        <a:rPr lang="en-US" sz="2800" dirty="0" smtClean="0"/>
                        <a:t>Division</a:t>
                      </a:r>
                      <a:endParaRPr lang="en-US" sz="2800" dirty="0"/>
                    </a:p>
                  </a:txBody>
                  <a:tcPr marT="45724" marB="45724"/>
                </a:tc>
                <a:tc>
                  <a:txBody>
                    <a:bodyPr/>
                    <a:lstStyle/>
                    <a:p>
                      <a:endParaRPr lang="en-US" sz="2800"/>
                    </a:p>
                  </a:txBody>
                  <a:tcPr marT="45724" marB="45724"/>
                </a:tc>
                <a:tc>
                  <a:txBody>
                    <a:bodyPr/>
                    <a:lstStyle/>
                    <a:p>
                      <a:r>
                        <a:rPr lang="en-US" sz="2800" dirty="0" smtClean="0"/>
                        <a:t>Jobs</a:t>
                      </a:r>
                      <a:endParaRPr lang="en-US" sz="2800" dirty="0"/>
                    </a:p>
                  </a:txBody>
                  <a:tcPr marT="45724" marB="45724"/>
                </a:tc>
              </a:tr>
              <a:tr h="518208">
                <a:tc>
                  <a:txBody>
                    <a:bodyPr/>
                    <a:lstStyle/>
                    <a:p>
                      <a:r>
                        <a:rPr lang="en-US" sz="2800" dirty="0" smtClean="0"/>
                        <a:t>Smoking</a:t>
                      </a:r>
                      <a:endParaRPr lang="en-US" sz="2800" dirty="0"/>
                    </a:p>
                  </a:txBody>
                  <a:tcPr marT="45724" marB="45724"/>
                </a:tc>
                <a:tc>
                  <a:txBody>
                    <a:bodyPr/>
                    <a:lstStyle/>
                    <a:p>
                      <a:r>
                        <a:rPr lang="en-US" sz="2800" dirty="0" smtClean="0"/>
                        <a:t>Debt</a:t>
                      </a:r>
                      <a:endParaRPr lang="en-US" sz="2800" dirty="0"/>
                    </a:p>
                  </a:txBody>
                  <a:tcPr marT="45724" marB="45724"/>
                </a:tc>
                <a:tc>
                  <a:txBody>
                    <a:bodyPr/>
                    <a:lstStyle/>
                    <a:p>
                      <a:r>
                        <a:rPr lang="en-US" sz="2800" dirty="0" smtClean="0"/>
                        <a:t>Corporations</a:t>
                      </a:r>
                      <a:endParaRPr lang="en-US" sz="2800" dirty="0"/>
                    </a:p>
                  </a:txBody>
                  <a:tcPr marT="45724" marB="45724"/>
                </a:tc>
                <a:tc>
                  <a:txBody>
                    <a:bodyPr/>
                    <a:lstStyle/>
                    <a:p>
                      <a:endParaRPr lang="en-US" sz="2800"/>
                    </a:p>
                  </a:txBody>
                  <a:tcPr marT="45724" marB="45724"/>
                </a:tc>
                <a:tc>
                  <a:txBody>
                    <a:bodyPr/>
                    <a:lstStyle/>
                    <a:p>
                      <a:r>
                        <a:rPr lang="en-US" sz="2800" dirty="0" smtClean="0"/>
                        <a:t>Spending</a:t>
                      </a:r>
                      <a:endParaRPr lang="en-US" sz="2800" dirty="0"/>
                    </a:p>
                  </a:txBody>
                  <a:tcPr marT="45724" marB="45724"/>
                </a:tc>
              </a:tr>
              <a:tr h="518208">
                <a:tc>
                  <a:txBody>
                    <a:bodyPr/>
                    <a:lstStyle/>
                    <a:p>
                      <a:r>
                        <a:rPr lang="en-US" sz="2800" dirty="0" smtClean="0"/>
                        <a:t>Sugar/Salt</a:t>
                      </a:r>
                      <a:endParaRPr lang="en-US" sz="2800" dirty="0"/>
                    </a:p>
                  </a:txBody>
                  <a:tcPr marT="45724" marB="45724"/>
                </a:tc>
                <a:tc>
                  <a:txBody>
                    <a:bodyPr/>
                    <a:lstStyle/>
                    <a:p>
                      <a:r>
                        <a:rPr lang="en-US" sz="2800" dirty="0" smtClean="0"/>
                        <a:t>Redistribution</a:t>
                      </a:r>
                      <a:endParaRPr lang="en-US" sz="2800" dirty="0"/>
                    </a:p>
                  </a:txBody>
                  <a:tcPr marT="45724" marB="45724"/>
                </a:tc>
                <a:tc>
                  <a:txBody>
                    <a:bodyPr/>
                    <a:lstStyle/>
                    <a:p>
                      <a:r>
                        <a:rPr lang="en-US" sz="2800" dirty="0" smtClean="0"/>
                        <a:t>Foreign Pol.</a:t>
                      </a:r>
                      <a:endParaRPr lang="en-US" sz="2800" dirty="0"/>
                    </a:p>
                  </a:txBody>
                  <a:tcPr marT="45724" marB="45724"/>
                </a:tc>
                <a:tc>
                  <a:txBody>
                    <a:bodyPr/>
                    <a:lstStyle/>
                    <a:p>
                      <a:endParaRPr lang="en-US" sz="2800"/>
                    </a:p>
                  </a:txBody>
                  <a:tcPr marT="45724" marB="45724"/>
                </a:tc>
                <a:tc>
                  <a:txBody>
                    <a:bodyPr/>
                    <a:lstStyle/>
                    <a:p>
                      <a:r>
                        <a:rPr lang="en-US" sz="2800" dirty="0" smtClean="0"/>
                        <a:t>Environment</a:t>
                      </a:r>
                      <a:endParaRPr lang="en-US" sz="2800" dirty="0"/>
                    </a:p>
                  </a:txBody>
                  <a:tcPr marT="45724" marB="45724"/>
                </a:tc>
              </a:tr>
              <a:tr h="518208">
                <a:tc>
                  <a:txBody>
                    <a:bodyPr/>
                    <a:lstStyle/>
                    <a:p>
                      <a:r>
                        <a:rPr lang="en-US" sz="2800" dirty="0" smtClean="0"/>
                        <a:t>Marijuana</a:t>
                      </a:r>
                      <a:endParaRPr lang="en-US" sz="2800" dirty="0"/>
                    </a:p>
                  </a:txBody>
                  <a:tcPr marT="45724" marB="45724"/>
                </a:tc>
                <a:tc>
                  <a:txBody>
                    <a:bodyPr/>
                    <a:lstStyle/>
                    <a:p>
                      <a:r>
                        <a:rPr lang="en-US" sz="2800" dirty="0" smtClean="0"/>
                        <a:t>Productivity</a:t>
                      </a:r>
                      <a:endParaRPr lang="en-US" sz="2800" dirty="0"/>
                    </a:p>
                  </a:txBody>
                  <a:tcPr marT="45724" marB="45724"/>
                </a:tc>
                <a:tc>
                  <a:txBody>
                    <a:bodyPr/>
                    <a:lstStyle/>
                    <a:p>
                      <a:r>
                        <a:rPr lang="en-US" sz="2800" baseline="0" dirty="0" smtClean="0"/>
                        <a:t>Foreign Aid</a:t>
                      </a:r>
                      <a:endParaRPr lang="en-US" sz="2800" dirty="0"/>
                    </a:p>
                  </a:txBody>
                  <a:tcPr marT="45724" marB="45724"/>
                </a:tc>
                <a:tc>
                  <a:txBody>
                    <a:bodyPr/>
                    <a:lstStyle/>
                    <a:p>
                      <a:endParaRPr lang="en-US" sz="2800" dirty="0"/>
                    </a:p>
                  </a:txBody>
                  <a:tcPr marT="45724" marB="45724"/>
                </a:tc>
                <a:tc>
                  <a:txBody>
                    <a:bodyPr/>
                    <a:lstStyle/>
                    <a:p>
                      <a:r>
                        <a:rPr lang="en-US" sz="2800" dirty="0" smtClean="0"/>
                        <a:t>States Rights</a:t>
                      </a:r>
                      <a:endParaRPr lang="en-US" sz="2800" dirty="0"/>
                    </a:p>
                  </a:txBody>
                  <a:tcPr marT="45724" marB="45724"/>
                </a:tc>
              </a:tr>
              <a:tr h="518208">
                <a:tc>
                  <a:txBody>
                    <a:bodyPr/>
                    <a:lstStyle/>
                    <a:p>
                      <a:r>
                        <a:rPr lang="en-US" sz="2800" dirty="0" smtClean="0"/>
                        <a:t>Crime</a:t>
                      </a:r>
                      <a:endParaRPr lang="en-US" sz="2800" dirty="0"/>
                    </a:p>
                  </a:txBody>
                  <a:tcPr marT="45724" marB="45724"/>
                </a:tc>
                <a:tc>
                  <a:txBody>
                    <a:bodyPr/>
                    <a:lstStyle/>
                    <a:p>
                      <a:r>
                        <a:rPr lang="en-US" sz="2800" dirty="0" smtClean="0"/>
                        <a:t>China</a:t>
                      </a:r>
                      <a:endParaRPr lang="en-US" sz="2800" dirty="0"/>
                    </a:p>
                  </a:txBody>
                  <a:tcPr marT="45724" marB="45724"/>
                </a:tc>
                <a:tc>
                  <a:txBody>
                    <a:bodyPr/>
                    <a:lstStyle/>
                    <a:p>
                      <a:r>
                        <a:rPr lang="en-US" sz="2800" dirty="0" smtClean="0"/>
                        <a:t>Supreme</a:t>
                      </a:r>
                      <a:r>
                        <a:rPr lang="en-US" sz="2800" baseline="0" dirty="0" smtClean="0"/>
                        <a:t> Ct.</a:t>
                      </a:r>
                      <a:endParaRPr lang="en-US" sz="2800" dirty="0"/>
                    </a:p>
                  </a:txBody>
                  <a:tcPr marT="45724" marB="45724"/>
                </a:tc>
                <a:tc>
                  <a:txBody>
                    <a:bodyPr/>
                    <a:lstStyle/>
                    <a:p>
                      <a:endParaRPr lang="en-US" sz="2800" dirty="0"/>
                    </a:p>
                  </a:txBody>
                  <a:tcPr marT="45724" marB="45724"/>
                </a:tc>
                <a:tc>
                  <a:txBody>
                    <a:bodyPr/>
                    <a:lstStyle/>
                    <a:p>
                      <a:r>
                        <a:rPr lang="en-US" sz="2800" dirty="0" smtClean="0"/>
                        <a:t>Social</a:t>
                      </a:r>
                      <a:r>
                        <a:rPr lang="en-US" sz="2800" baseline="0" dirty="0" smtClean="0"/>
                        <a:t> Sec.</a:t>
                      </a:r>
                      <a:endParaRPr lang="en-US" sz="2800" dirty="0"/>
                    </a:p>
                  </a:txBody>
                  <a:tcPr marT="45724" marB="45724"/>
                </a:tc>
              </a:tr>
              <a:tr h="518208">
                <a:tc>
                  <a:txBody>
                    <a:bodyPr/>
                    <a:lstStyle/>
                    <a:p>
                      <a:r>
                        <a:rPr lang="en-US" sz="2800" dirty="0" smtClean="0"/>
                        <a:t>Sexuality</a:t>
                      </a:r>
                      <a:endParaRPr lang="en-US" sz="2800" dirty="0"/>
                    </a:p>
                  </a:txBody>
                  <a:tcPr marT="45724" marB="45724"/>
                </a:tc>
                <a:tc>
                  <a:txBody>
                    <a:bodyPr/>
                    <a:lstStyle/>
                    <a:p>
                      <a:endParaRPr lang="en-US" sz="2800" dirty="0"/>
                    </a:p>
                  </a:txBody>
                  <a:tcPr marT="45724" marB="45724"/>
                </a:tc>
                <a:tc>
                  <a:txBody>
                    <a:bodyPr/>
                    <a:lstStyle/>
                    <a:p>
                      <a:r>
                        <a:rPr lang="en-US" sz="2800" dirty="0" smtClean="0"/>
                        <a:t>Voting</a:t>
                      </a:r>
                      <a:endParaRPr lang="en-US" sz="2800" dirty="0"/>
                    </a:p>
                  </a:txBody>
                  <a:tcPr marT="45724" marB="45724"/>
                </a:tc>
                <a:tc>
                  <a:txBody>
                    <a:bodyPr/>
                    <a:lstStyle/>
                    <a:p>
                      <a:endParaRPr lang="en-US" sz="2800" dirty="0"/>
                    </a:p>
                  </a:txBody>
                  <a:tcPr marT="45724" marB="45724"/>
                </a:tc>
                <a:tc>
                  <a:txBody>
                    <a:bodyPr/>
                    <a:lstStyle/>
                    <a:p>
                      <a:r>
                        <a:rPr lang="en-US" sz="2800" dirty="0" smtClean="0"/>
                        <a:t>Mergers</a:t>
                      </a:r>
                      <a:endParaRPr lang="en-US" sz="2800" dirty="0"/>
                    </a:p>
                  </a:txBody>
                  <a:tcPr marT="45724" marB="45724"/>
                </a:tc>
              </a:tr>
            </a:tbl>
          </a:graphicData>
        </a:graphic>
      </p:graphicFrame>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2279650" y="3205163"/>
            <a:ext cx="12220575" cy="507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r>
              <a:rPr lang="en-US"/>
              <a:t>Social determinants are multiple factors and conditions operating within a social environment that collectively influences the health status, behavior, choices, risks, and mortality of individuals and groups within a specific geographical area [nation, region, county, neighborhood, or community].</a:t>
            </a:r>
          </a:p>
          <a:p>
            <a:pPr eaLnBrk="1" hangingPunct="1"/>
            <a:endParaRPr lang="en-US"/>
          </a:p>
          <a:p>
            <a:pPr eaLnBrk="1" hangingPunct="1"/>
            <a:endParaRPr lang="en-US"/>
          </a:p>
          <a:p>
            <a:pPr eaLnBrk="1" hangingPunct="1"/>
            <a:r>
              <a:rPr lang="en-US" sz="1200"/>
              <a:t>Davis, 2012</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Line 2"/>
          <p:cNvSpPr>
            <a:spLocks noChangeShapeType="1"/>
          </p:cNvSpPr>
          <p:nvPr/>
        </p:nvSpPr>
        <p:spPr bwMode="auto">
          <a:xfrm>
            <a:off x="6172200" y="923925"/>
            <a:ext cx="0" cy="7593013"/>
          </a:xfrm>
          <a:prstGeom prst="line">
            <a:avLst/>
          </a:prstGeom>
          <a:noFill/>
          <a:ln w="12700">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wrap="none" lIns="146825" tIns="73413" rIns="146825" bIns="73413" anchor="ctr"/>
          <a:lstStyle/>
          <a:p>
            <a:endParaRPr lang="en-US"/>
          </a:p>
        </p:txBody>
      </p:sp>
      <p:sp>
        <p:nvSpPr>
          <p:cNvPr id="19459" name="Line 3"/>
          <p:cNvSpPr>
            <a:spLocks noChangeShapeType="1"/>
          </p:cNvSpPr>
          <p:nvPr/>
        </p:nvSpPr>
        <p:spPr bwMode="auto">
          <a:xfrm>
            <a:off x="411163" y="6157913"/>
            <a:ext cx="15498762" cy="0"/>
          </a:xfrm>
          <a:prstGeom prst="line">
            <a:avLst/>
          </a:prstGeom>
          <a:noFill/>
          <a:ln w="12700">
            <a:solidFill>
              <a:schemeClr val="tx1"/>
            </a:solidFill>
            <a:round/>
            <a:headEnd type="diamond" w="med" len="med"/>
            <a:tailEnd type="diamond" w="med" len="med"/>
          </a:ln>
          <a:extLst>
            <a:ext uri="{909E8E84-426E-40DD-AFC4-6F175D3DCCD1}">
              <a14:hiddenFill xmlns:a14="http://schemas.microsoft.com/office/drawing/2010/main">
                <a:noFill/>
              </a14:hiddenFill>
            </a:ext>
          </a:extLst>
        </p:spPr>
        <p:txBody>
          <a:bodyPr wrap="none" lIns="146825" tIns="73413" rIns="146825" bIns="73413" anchor="ctr"/>
          <a:lstStyle/>
          <a:p>
            <a:endParaRPr lang="en-US"/>
          </a:p>
        </p:txBody>
      </p:sp>
      <p:sp>
        <p:nvSpPr>
          <p:cNvPr id="19460" name="Oval 5"/>
          <p:cNvSpPr>
            <a:spLocks noChangeArrowheads="1"/>
          </p:cNvSpPr>
          <p:nvPr/>
        </p:nvSpPr>
        <p:spPr bwMode="auto">
          <a:xfrm>
            <a:off x="8366125" y="1641475"/>
            <a:ext cx="2195513" cy="1539875"/>
          </a:xfrm>
          <a:prstGeom prst="ellipse">
            <a:avLst/>
          </a:prstGeom>
          <a:solidFill>
            <a:schemeClr val="accent1"/>
          </a:solidFill>
          <a:ln w="12700">
            <a:solidFill>
              <a:schemeClr val="tx1"/>
            </a:solidFill>
            <a:round/>
            <a:headEnd type="none" w="sm" len="sm"/>
            <a:tailEnd type="none" w="sm" len="sm"/>
          </a:ln>
        </p:spPr>
        <p:txBody>
          <a:bodyPr wrap="none" lIns="146767" tIns="73384" rIns="146767" bIns="73384" anchor="ctr"/>
          <a:lstStyle/>
          <a:p>
            <a:pPr algn="ctr"/>
            <a:endParaRPr lang="en-US" altLang="en-US" sz="2200">
              <a:latin typeface="Times" pitchFamily="18" charset="0"/>
            </a:endParaRPr>
          </a:p>
        </p:txBody>
      </p:sp>
      <p:sp>
        <p:nvSpPr>
          <p:cNvPr id="19461" name="Oval 6"/>
          <p:cNvSpPr>
            <a:spLocks noChangeArrowheads="1"/>
          </p:cNvSpPr>
          <p:nvPr/>
        </p:nvSpPr>
        <p:spPr bwMode="auto">
          <a:xfrm>
            <a:off x="9464675" y="2873375"/>
            <a:ext cx="3290888" cy="1847850"/>
          </a:xfrm>
          <a:prstGeom prst="ellipse">
            <a:avLst/>
          </a:prstGeom>
          <a:solidFill>
            <a:schemeClr val="accent1"/>
          </a:solidFill>
          <a:ln w="12700">
            <a:solidFill>
              <a:schemeClr val="tx1"/>
            </a:solidFill>
            <a:round/>
            <a:headEnd type="none" w="sm" len="sm"/>
            <a:tailEnd type="none" w="sm" len="sm"/>
          </a:ln>
        </p:spPr>
        <p:txBody>
          <a:bodyPr wrap="none" lIns="146767" tIns="73384" rIns="146767" bIns="73384" anchor="ctr"/>
          <a:lstStyle/>
          <a:p>
            <a:pPr algn="ctr"/>
            <a:r>
              <a:rPr lang="en-US" altLang="en-US" sz="3200">
                <a:latin typeface="Times" pitchFamily="18" charset="0"/>
              </a:rPr>
              <a:t>  Cardiovascular</a:t>
            </a:r>
          </a:p>
          <a:p>
            <a:pPr algn="ctr"/>
            <a:r>
              <a:rPr lang="en-US" altLang="en-US" sz="3200">
                <a:latin typeface="Times" pitchFamily="18" charset="0"/>
              </a:rPr>
              <a:t>Disease</a:t>
            </a:r>
          </a:p>
        </p:txBody>
      </p:sp>
      <p:sp>
        <p:nvSpPr>
          <p:cNvPr id="19462" name="Text Box 7"/>
          <p:cNvSpPr txBox="1">
            <a:spLocks noChangeArrowheads="1"/>
          </p:cNvSpPr>
          <p:nvPr/>
        </p:nvSpPr>
        <p:spPr bwMode="auto">
          <a:xfrm>
            <a:off x="12865100" y="8188325"/>
            <a:ext cx="29051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146767" tIns="73384" rIns="146767" bIns="73384">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endParaRPr lang="en-US" altLang="en-US">
              <a:latin typeface="Times" pitchFamily="18" charset="0"/>
            </a:endParaRPr>
          </a:p>
        </p:txBody>
      </p:sp>
      <p:sp>
        <p:nvSpPr>
          <p:cNvPr id="19463" name="Oval 8"/>
          <p:cNvSpPr>
            <a:spLocks noChangeArrowheads="1"/>
          </p:cNvSpPr>
          <p:nvPr/>
        </p:nvSpPr>
        <p:spPr bwMode="auto">
          <a:xfrm>
            <a:off x="7132638" y="2873375"/>
            <a:ext cx="2605087" cy="1744663"/>
          </a:xfrm>
          <a:prstGeom prst="ellipse">
            <a:avLst/>
          </a:prstGeom>
          <a:solidFill>
            <a:schemeClr val="accent1"/>
          </a:solidFill>
          <a:ln w="12700">
            <a:solidFill>
              <a:schemeClr val="tx1"/>
            </a:solidFill>
            <a:round/>
            <a:headEnd type="none" w="sm" len="sm"/>
            <a:tailEnd type="none" w="sm" len="sm"/>
          </a:ln>
        </p:spPr>
        <p:txBody>
          <a:bodyPr wrap="none" lIns="146767" tIns="73384" rIns="146767" bIns="73384" anchor="ctr"/>
          <a:lstStyle/>
          <a:p>
            <a:pPr algn="ctr"/>
            <a:endParaRPr lang="en-US" altLang="en-US">
              <a:latin typeface="Times" pitchFamily="18" charset="0"/>
            </a:endParaRPr>
          </a:p>
        </p:txBody>
      </p:sp>
      <p:sp>
        <p:nvSpPr>
          <p:cNvPr id="19464" name="Oval 9"/>
          <p:cNvSpPr>
            <a:spLocks noChangeArrowheads="1"/>
          </p:cNvSpPr>
          <p:nvPr/>
        </p:nvSpPr>
        <p:spPr bwMode="auto">
          <a:xfrm>
            <a:off x="6583363" y="6259513"/>
            <a:ext cx="2468562" cy="1744662"/>
          </a:xfrm>
          <a:prstGeom prst="ellipse">
            <a:avLst/>
          </a:prstGeom>
          <a:solidFill>
            <a:schemeClr val="accent1"/>
          </a:solidFill>
          <a:ln w="12700">
            <a:solidFill>
              <a:schemeClr val="tx1"/>
            </a:solidFill>
            <a:round/>
            <a:headEnd type="none" w="sm" len="sm"/>
            <a:tailEnd type="none" w="sm" len="sm"/>
          </a:ln>
        </p:spPr>
        <p:txBody>
          <a:bodyPr wrap="none" lIns="146767" tIns="73384" rIns="146767" bIns="73384" anchor="ctr"/>
          <a:lstStyle/>
          <a:p>
            <a:pPr algn="ctr"/>
            <a:r>
              <a:rPr lang="en-US" altLang="en-US">
                <a:latin typeface="Times" pitchFamily="18" charset="0"/>
              </a:rPr>
              <a:t>Depression</a:t>
            </a:r>
            <a:endParaRPr lang="en-US" altLang="en-US" sz="1900">
              <a:latin typeface="Times" pitchFamily="18" charset="0"/>
            </a:endParaRPr>
          </a:p>
        </p:txBody>
      </p:sp>
      <p:sp>
        <p:nvSpPr>
          <p:cNvPr id="19465" name="Oval 10"/>
          <p:cNvSpPr>
            <a:spLocks noChangeArrowheads="1"/>
          </p:cNvSpPr>
          <p:nvPr/>
        </p:nvSpPr>
        <p:spPr bwMode="auto">
          <a:xfrm>
            <a:off x="10287000" y="1128713"/>
            <a:ext cx="2468563" cy="2052637"/>
          </a:xfrm>
          <a:prstGeom prst="ellipse">
            <a:avLst/>
          </a:prstGeom>
          <a:solidFill>
            <a:schemeClr val="accent1"/>
          </a:solidFill>
          <a:ln w="12700">
            <a:solidFill>
              <a:schemeClr val="tx1"/>
            </a:solidFill>
            <a:round/>
            <a:headEnd type="none" w="sm" len="sm"/>
            <a:tailEnd type="none" w="sm" len="sm"/>
          </a:ln>
        </p:spPr>
        <p:txBody>
          <a:bodyPr wrap="none" lIns="146767" tIns="73384" rIns="146767" bIns="73384" anchor="ctr"/>
          <a:lstStyle/>
          <a:p>
            <a:pPr algn="ctr"/>
            <a:r>
              <a:rPr lang="en-US" altLang="en-US">
                <a:latin typeface="Times" pitchFamily="18" charset="0"/>
              </a:rPr>
              <a:t>Sickle </a:t>
            </a:r>
          </a:p>
          <a:p>
            <a:pPr algn="ctr"/>
            <a:r>
              <a:rPr lang="en-US" altLang="en-US">
                <a:latin typeface="Times" pitchFamily="18" charset="0"/>
              </a:rPr>
              <a:t>Cell</a:t>
            </a:r>
          </a:p>
        </p:txBody>
      </p:sp>
      <p:sp>
        <p:nvSpPr>
          <p:cNvPr id="19466" name="Oval 11"/>
          <p:cNvSpPr>
            <a:spLocks noChangeArrowheads="1"/>
          </p:cNvSpPr>
          <p:nvPr/>
        </p:nvSpPr>
        <p:spPr bwMode="auto">
          <a:xfrm>
            <a:off x="9190038" y="6157913"/>
            <a:ext cx="2743200" cy="1744662"/>
          </a:xfrm>
          <a:prstGeom prst="ellipse">
            <a:avLst/>
          </a:prstGeom>
          <a:solidFill>
            <a:schemeClr val="accent1"/>
          </a:solidFill>
          <a:ln w="12700">
            <a:solidFill>
              <a:schemeClr val="tx1"/>
            </a:solidFill>
            <a:round/>
            <a:headEnd type="none" w="sm" len="sm"/>
            <a:tailEnd type="none" w="sm" len="sm"/>
          </a:ln>
        </p:spPr>
        <p:txBody>
          <a:bodyPr wrap="none" lIns="146767" tIns="73384" rIns="146767" bIns="73384" anchor="ctr"/>
          <a:lstStyle/>
          <a:p>
            <a:pPr algn="ctr"/>
            <a:r>
              <a:rPr lang="en-US" altLang="en-US" sz="3200">
                <a:latin typeface="Times" pitchFamily="18" charset="0"/>
              </a:rPr>
              <a:t>Schizophrenia</a:t>
            </a:r>
            <a:endParaRPr lang="en-US" altLang="en-US">
              <a:latin typeface="Times" pitchFamily="18" charset="0"/>
            </a:endParaRPr>
          </a:p>
        </p:txBody>
      </p:sp>
      <p:sp>
        <p:nvSpPr>
          <p:cNvPr id="19467" name="Oval 12"/>
          <p:cNvSpPr>
            <a:spLocks noChangeArrowheads="1"/>
          </p:cNvSpPr>
          <p:nvPr/>
        </p:nvSpPr>
        <p:spPr bwMode="auto">
          <a:xfrm>
            <a:off x="12893675" y="2873375"/>
            <a:ext cx="3154363" cy="2052638"/>
          </a:xfrm>
          <a:prstGeom prst="ellipse">
            <a:avLst/>
          </a:prstGeom>
          <a:solidFill>
            <a:schemeClr val="accent1"/>
          </a:solidFill>
          <a:ln w="12700">
            <a:solidFill>
              <a:schemeClr val="tx1"/>
            </a:solidFill>
            <a:round/>
            <a:headEnd type="none" w="sm" len="sm"/>
            <a:tailEnd type="none" w="sm" len="sm"/>
          </a:ln>
        </p:spPr>
        <p:txBody>
          <a:bodyPr wrap="none" lIns="146767" tIns="73384" rIns="146767" bIns="73384" anchor="ctr"/>
          <a:lstStyle/>
          <a:p>
            <a:pPr algn="ctr"/>
            <a:r>
              <a:rPr lang="en-US" altLang="en-US">
                <a:latin typeface="Times" pitchFamily="18" charset="0"/>
              </a:rPr>
              <a:t>Periodontal</a:t>
            </a:r>
          </a:p>
          <a:p>
            <a:pPr algn="ctr"/>
            <a:r>
              <a:rPr lang="en-US" altLang="en-US">
                <a:latin typeface="Times" pitchFamily="18" charset="0"/>
              </a:rPr>
              <a:t>Disease</a:t>
            </a:r>
          </a:p>
        </p:txBody>
      </p:sp>
      <p:sp>
        <p:nvSpPr>
          <p:cNvPr id="19468" name="Text Box 13"/>
          <p:cNvSpPr txBox="1">
            <a:spLocks noChangeArrowheads="1"/>
          </p:cNvSpPr>
          <p:nvPr/>
        </p:nvSpPr>
        <p:spPr bwMode="auto">
          <a:xfrm>
            <a:off x="8229600" y="2052638"/>
            <a:ext cx="2606675"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146767" tIns="73384" rIns="146767" bIns="73384">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r>
              <a:rPr lang="en-US" altLang="en-US">
                <a:latin typeface="Times" pitchFamily="18" charset="0"/>
              </a:rPr>
              <a:t>Diabetes</a:t>
            </a:r>
            <a:endParaRPr lang="en-US" altLang="en-US" sz="1900">
              <a:latin typeface="Times" pitchFamily="18" charset="0"/>
            </a:endParaRPr>
          </a:p>
        </p:txBody>
      </p:sp>
      <p:sp>
        <p:nvSpPr>
          <p:cNvPr id="19469" name="Text Box 14"/>
          <p:cNvSpPr txBox="1">
            <a:spLocks noChangeArrowheads="1"/>
          </p:cNvSpPr>
          <p:nvPr/>
        </p:nvSpPr>
        <p:spPr bwMode="auto">
          <a:xfrm>
            <a:off x="6994525" y="3284538"/>
            <a:ext cx="23780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146767" tIns="73384" rIns="146767" bIns="73384">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r>
              <a:rPr lang="en-US" altLang="en-US" sz="4500">
                <a:latin typeface="Times" pitchFamily="18" charset="0"/>
              </a:rPr>
              <a:t>   HIV</a:t>
            </a:r>
            <a:endParaRPr lang="en-US" altLang="en-US">
              <a:latin typeface="Times" pitchFamily="18" charset="0"/>
            </a:endParaRPr>
          </a:p>
        </p:txBody>
      </p:sp>
      <p:sp>
        <p:nvSpPr>
          <p:cNvPr id="19470" name="Oval 15"/>
          <p:cNvSpPr>
            <a:spLocks noChangeArrowheads="1"/>
          </p:cNvSpPr>
          <p:nvPr/>
        </p:nvSpPr>
        <p:spPr bwMode="auto">
          <a:xfrm>
            <a:off x="6446838" y="4310063"/>
            <a:ext cx="3290887" cy="2155825"/>
          </a:xfrm>
          <a:prstGeom prst="ellipse">
            <a:avLst/>
          </a:prstGeom>
          <a:solidFill>
            <a:schemeClr val="accent1"/>
          </a:solidFill>
          <a:ln w="12700">
            <a:solidFill>
              <a:schemeClr val="tx1"/>
            </a:solidFill>
            <a:round/>
            <a:headEnd type="none" w="sm" len="sm"/>
            <a:tailEnd type="none" w="sm" len="sm"/>
          </a:ln>
        </p:spPr>
        <p:txBody>
          <a:bodyPr wrap="none" lIns="146767" tIns="73384" rIns="146767" bIns="73384" anchor="ctr"/>
          <a:lstStyle/>
          <a:p>
            <a:pPr algn="ctr"/>
            <a:r>
              <a:rPr lang="en-US" altLang="en-US">
                <a:solidFill>
                  <a:schemeClr val="bg1"/>
                </a:solidFill>
                <a:latin typeface="Times" pitchFamily="18" charset="0"/>
              </a:rPr>
              <a:t>Community </a:t>
            </a:r>
          </a:p>
          <a:p>
            <a:pPr algn="ctr"/>
            <a:r>
              <a:rPr lang="en-US" altLang="en-US">
                <a:solidFill>
                  <a:schemeClr val="bg1"/>
                </a:solidFill>
                <a:latin typeface="Times" pitchFamily="18" charset="0"/>
              </a:rPr>
              <a:t>Strengths</a:t>
            </a:r>
          </a:p>
        </p:txBody>
      </p:sp>
      <p:sp>
        <p:nvSpPr>
          <p:cNvPr id="19471" name="Oval 16"/>
          <p:cNvSpPr>
            <a:spLocks noChangeArrowheads="1"/>
          </p:cNvSpPr>
          <p:nvPr/>
        </p:nvSpPr>
        <p:spPr bwMode="auto">
          <a:xfrm>
            <a:off x="9190038" y="4514850"/>
            <a:ext cx="3840162" cy="1539875"/>
          </a:xfrm>
          <a:prstGeom prst="ellipse">
            <a:avLst/>
          </a:prstGeom>
          <a:solidFill>
            <a:schemeClr val="accent1"/>
          </a:solidFill>
          <a:ln w="12700">
            <a:solidFill>
              <a:schemeClr val="tx1"/>
            </a:solidFill>
            <a:round/>
            <a:headEnd type="none" w="sm" len="sm"/>
            <a:tailEnd type="none" w="sm" len="sm"/>
          </a:ln>
        </p:spPr>
        <p:txBody>
          <a:bodyPr wrap="none" lIns="146767" tIns="73384" rIns="146767" bIns="73384" anchor="ctr"/>
          <a:lstStyle/>
          <a:p>
            <a:pPr algn="ctr"/>
            <a:r>
              <a:rPr lang="en-US" altLang="en-US">
                <a:latin typeface="Times" pitchFamily="18" charset="0"/>
              </a:rPr>
              <a:t>Cancer</a:t>
            </a:r>
          </a:p>
        </p:txBody>
      </p:sp>
      <p:sp>
        <p:nvSpPr>
          <p:cNvPr id="19472" name="Oval 17"/>
          <p:cNvSpPr>
            <a:spLocks noChangeArrowheads="1"/>
          </p:cNvSpPr>
          <p:nvPr/>
        </p:nvSpPr>
        <p:spPr bwMode="auto">
          <a:xfrm>
            <a:off x="12893675" y="4514850"/>
            <a:ext cx="2468563" cy="1539875"/>
          </a:xfrm>
          <a:prstGeom prst="ellipse">
            <a:avLst/>
          </a:prstGeom>
          <a:solidFill>
            <a:schemeClr val="accent1"/>
          </a:solidFill>
          <a:ln w="12700">
            <a:solidFill>
              <a:schemeClr val="tx1"/>
            </a:solidFill>
            <a:round/>
            <a:headEnd type="none" w="sm" len="sm"/>
            <a:tailEnd type="none" w="sm" len="sm"/>
          </a:ln>
        </p:spPr>
        <p:txBody>
          <a:bodyPr wrap="none" lIns="146767" tIns="73384" rIns="146767" bIns="73384" anchor="ctr"/>
          <a:lstStyle/>
          <a:p>
            <a:pPr algn="ctr"/>
            <a:r>
              <a:rPr lang="en-US" altLang="en-US">
                <a:latin typeface="Times" pitchFamily="18" charset="0"/>
              </a:rPr>
              <a:t>Obesity</a:t>
            </a:r>
          </a:p>
        </p:txBody>
      </p:sp>
      <p:sp>
        <p:nvSpPr>
          <p:cNvPr id="19473" name="Oval 18"/>
          <p:cNvSpPr>
            <a:spLocks noChangeArrowheads="1"/>
          </p:cNvSpPr>
          <p:nvPr/>
        </p:nvSpPr>
        <p:spPr bwMode="auto">
          <a:xfrm>
            <a:off x="11658600" y="6567488"/>
            <a:ext cx="2879725" cy="1643062"/>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Bipolar</a:t>
            </a:r>
          </a:p>
        </p:txBody>
      </p:sp>
      <p:sp>
        <p:nvSpPr>
          <p:cNvPr id="19474" name="Oval 19"/>
          <p:cNvSpPr>
            <a:spLocks noChangeArrowheads="1"/>
          </p:cNvSpPr>
          <p:nvPr/>
        </p:nvSpPr>
        <p:spPr bwMode="auto">
          <a:xfrm>
            <a:off x="7680325" y="7286625"/>
            <a:ext cx="2470150" cy="1744663"/>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Personality</a:t>
            </a:r>
          </a:p>
          <a:p>
            <a:pPr algn="ctr"/>
            <a:r>
              <a:rPr lang="en-US"/>
              <a:t>Disorder</a:t>
            </a:r>
          </a:p>
        </p:txBody>
      </p:sp>
      <p:sp>
        <p:nvSpPr>
          <p:cNvPr id="19475" name="Oval 20"/>
          <p:cNvSpPr>
            <a:spLocks noChangeArrowheads="1"/>
          </p:cNvSpPr>
          <p:nvPr/>
        </p:nvSpPr>
        <p:spPr bwMode="auto">
          <a:xfrm>
            <a:off x="10423525" y="7594600"/>
            <a:ext cx="2332038" cy="1436688"/>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Dementia</a:t>
            </a:r>
          </a:p>
        </p:txBody>
      </p:sp>
      <p:sp>
        <p:nvSpPr>
          <p:cNvPr id="19476" name="Oval 21"/>
          <p:cNvSpPr>
            <a:spLocks noChangeArrowheads="1"/>
          </p:cNvSpPr>
          <p:nvPr/>
        </p:nvSpPr>
        <p:spPr bwMode="auto">
          <a:xfrm>
            <a:off x="2114550" y="6588125"/>
            <a:ext cx="2605088" cy="1539875"/>
          </a:xfrm>
          <a:prstGeom prst="ellipse">
            <a:avLst/>
          </a:prstGeom>
          <a:solidFill>
            <a:schemeClr val="accent1"/>
          </a:solidFill>
          <a:ln w="9525">
            <a:solidFill>
              <a:schemeClr val="tx1"/>
            </a:solidFill>
            <a:round/>
            <a:headEnd/>
            <a:tailEnd/>
          </a:ln>
        </p:spPr>
        <p:txBody>
          <a:bodyPr wrap="none" lIns="146767" tIns="73384" rIns="146767" bIns="73384" anchor="ctr"/>
          <a:lstStyle/>
          <a:p>
            <a:endParaRPr lang="en-US"/>
          </a:p>
        </p:txBody>
      </p:sp>
      <p:sp>
        <p:nvSpPr>
          <p:cNvPr id="19477" name="Text Box 22"/>
          <p:cNvSpPr txBox="1">
            <a:spLocks noChangeArrowheads="1"/>
          </p:cNvSpPr>
          <p:nvPr/>
        </p:nvSpPr>
        <p:spPr bwMode="auto">
          <a:xfrm>
            <a:off x="2071688" y="7080250"/>
            <a:ext cx="3017837"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46767" tIns="73384" rIns="146767" bIns="73384">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spcBef>
                <a:spcPct val="50000"/>
              </a:spcBef>
            </a:pPr>
            <a:r>
              <a:rPr lang="en-US"/>
              <a:t>Homicides</a:t>
            </a:r>
          </a:p>
        </p:txBody>
      </p:sp>
      <p:sp>
        <p:nvSpPr>
          <p:cNvPr id="19478" name="Oval 23"/>
          <p:cNvSpPr>
            <a:spLocks noChangeArrowheads="1"/>
          </p:cNvSpPr>
          <p:nvPr/>
        </p:nvSpPr>
        <p:spPr bwMode="auto">
          <a:xfrm>
            <a:off x="4189413" y="6477000"/>
            <a:ext cx="2606675" cy="1846263"/>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Domestic </a:t>
            </a:r>
          </a:p>
          <a:p>
            <a:pPr algn="ctr"/>
            <a:r>
              <a:rPr lang="en-US"/>
              <a:t>Violence</a:t>
            </a:r>
          </a:p>
        </p:txBody>
      </p:sp>
      <p:sp>
        <p:nvSpPr>
          <p:cNvPr id="19479" name="Oval 24"/>
          <p:cNvSpPr>
            <a:spLocks noChangeArrowheads="1"/>
          </p:cNvSpPr>
          <p:nvPr/>
        </p:nvSpPr>
        <p:spPr bwMode="auto">
          <a:xfrm>
            <a:off x="4675188" y="7902575"/>
            <a:ext cx="3154362" cy="1333500"/>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Unemployment</a:t>
            </a:r>
          </a:p>
        </p:txBody>
      </p:sp>
      <p:sp>
        <p:nvSpPr>
          <p:cNvPr id="19480" name="Oval 25"/>
          <p:cNvSpPr>
            <a:spLocks noChangeArrowheads="1"/>
          </p:cNvSpPr>
          <p:nvPr/>
        </p:nvSpPr>
        <p:spPr bwMode="auto">
          <a:xfrm>
            <a:off x="3978275" y="4310063"/>
            <a:ext cx="2879725" cy="2463800"/>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Sub-Prime </a:t>
            </a:r>
          </a:p>
          <a:p>
            <a:pPr algn="ctr"/>
            <a:r>
              <a:rPr lang="en-US"/>
              <a:t>Loans</a:t>
            </a:r>
          </a:p>
        </p:txBody>
      </p:sp>
      <p:sp>
        <p:nvSpPr>
          <p:cNvPr id="19481" name="Oval 26"/>
          <p:cNvSpPr>
            <a:spLocks noChangeArrowheads="1"/>
          </p:cNvSpPr>
          <p:nvPr/>
        </p:nvSpPr>
        <p:spPr bwMode="auto">
          <a:xfrm>
            <a:off x="12207875" y="1333500"/>
            <a:ext cx="2468563" cy="1847850"/>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Low Birth</a:t>
            </a:r>
          </a:p>
          <a:p>
            <a:pPr algn="ctr"/>
            <a:r>
              <a:rPr lang="en-US"/>
              <a:t>Weight</a:t>
            </a:r>
          </a:p>
          <a:p>
            <a:pPr algn="ctr"/>
            <a:r>
              <a:rPr lang="en-US"/>
              <a:t>Babies</a:t>
            </a:r>
          </a:p>
        </p:txBody>
      </p:sp>
      <p:sp>
        <p:nvSpPr>
          <p:cNvPr id="19482" name="Oval 27"/>
          <p:cNvSpPr>
            <a:spLocks noChangeArrowheads="1"/>
          </p:cNvSpPr>
          <p:nvPr/>
        </p:nvSpPr>
        <p:spPr bwMode="auto">
          <a:xfrm>
            <a:off x="1782763" y="5438775"/>
            <a:ext cx="2332037" cy="1641475"/>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Low </a:t>
            </a:r>
          </a:p>
          <a:p>
            <a:pPr algn="ctr"/>
            <a:r>
              <a:rPr lang="en-US"/>
              <a:t>Income</a:t>
            </a:r>
          </a:p>
        </p:txBody>
      </p:sp>
      <p:sp>
        <p:nvSpPr>
          <p:cNvPr id="19483" name="Oval 28"/>
          <p:cNvSpPr>
            <a:spLocks noChangeArrowheads="1"/>
          </p:cNvSpPr>
          <p:nvPr/>
        </p:nvSpPr>
        <p:spPr bwMode="auto">
          <a:xfrm>
            <a:off x="960438" y="3694113"/>
            <a:ext cx="2605087" cy="2155825"/>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Asset</a:t>
            </a:r>
          </a:p>
          <a:p>
            <a:pPr algn="ctr"/>
            <a:r>
              <a:rPr lang="en-US"/>
              <a:t>Accumulation</a:t>
            </a:r>
          </a:p>
        </p:txBody>
      </p:sp>
      <p:sp>
        <p:nvSpPr>
          <p:cNvPr id="19484" name="Oval 29"/>
          <p:cNvSpPr>
            <a:spLocks noChangeArrowheads="1"/>
          </p:cNvSpPr>
          <p:nvPr/>
        </p:nvSpPr>
        <p:spPr bwMode="auto">
          <a:xfrm>
            <a:off x="2879725" y="3181350"/>
            <a:ext cx="2195513" cy="1744663"/>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Voting</a:t>
            </a:r>
          </a:p>
        </p:txBody>
      </p:sp>
      <p:sp>
        <p:nvSpPr>
          <p:cNvPr id="19485" name="Oval 30"/>
          <p:cNvSpPr>
            <a:spLocks noChangeArrowheads="1"/>
          </p:cNvSpPr>
          <p:nvPr/>
        </p:nvSpPr>
        <p:spPr bwMode="auto">
          <a:xfrm>
            <a:off x="4800600" y="3078163"/>
            <a:ext cx="2743200" cy="1643062"/>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Political</a:t>
            </a:r>
          </a:p>
          <a:p>
            <a:pPr algn="ctr"/>
            <a:r>
              <a:rPr lang="en-US"/>
              <a:t>Office</a:t>
            </a:r>
          </a:p>
        </p:txBody>
      </p:sp>
      <p:sp>
        <p:nvSpPr>
          <p:cNvPr id="19486" name="Oval 31"/>
          <p:cNvSpPr>
            <a:spLocks noChangeArrowheads="1"/>
          </p:cNvSpPr>
          <p:nvPr/>
        </p:nvSpPr>
        <p:spPr bwMode="auto">
          <a:xfrm>
            <a:off x="5075238" y="1949450"/>
            <a:ext cx="3154362" cy="1335088"/>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Sentencing</a:t>
            </a:r>
          </a:p>
        </p:txBody>
      </p:sp>
      <p:sp>
        <p:nvSpPr>
          <p:cNvPr id="19487" name="Oval 32"/>
          <p:cNvSpPr>
            <a:spLocks noChangeArrowheads="1"/>
          </p:cNvSpPr>
          <p:nvPr/>
        </p:nvSpPr>
        <p:spPr bwMode="auto">
          <a:xfrm>
            <a:off x="3154363" y="1641475"/>
            <a:ext cx="2195512" cy="1951038"/>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Criminal</a:t>
            </a:r>
          </a:p>
          <a:p>
            <a:pPr algn="ctr"/>
            <a:r>
              <a:rPr lang="en-US"/>
              <a:t>Justice </a:t>
            </a:r>
          </a:p>
        </p:txBody>
      </p:sp>
      <p:sp>
        <p:nvSpPr>
          <p:cNvPr id="19488" name="Oval 33"/>
          <p:cNvSpPr>
            <a:spLocks noChangeArrowheads="1"/>
          </p:cNvSpPr>
          <p:nvPr/>
        </p:nvSpPr>
        <p:spPr bwMode="auto">
          <a:xfrm>
            <a:off x="14265275" y="5951538"/>
            <a:ext cx="136525" cy="103187"/>
          </a:xfrm>
          <a:prstGeom prst="ellipse">
            <a:avLst/>
          </a:prstGeom>
          <a:solidFill>
            <a:schemeClr val="accent1"/>
          </a:solidFill>
          <a:ln w="9525">
            <a:solidFill>
              <a:schemeClr val="tx1"/>
            </a:solidFill>
            <a:round/>
            <a:headEnd/>
            <a:tailEnd/>
          </a:ln>
        </p:spPr>
        <p:txBody>
          <a:bodyPr wrap="none" lIns="146767" tIns="73384" rIns="146767" bIns="73384" anchor="ctr"/>
          <a:lstStyle/>
          <a:p>
            <a:endParaRPr lang="en-US"/>
          </a:p>
        </p:txBody>
      </p:sp>
      <p:sp>
        <p:nvSpPr>
          <p:cNvPr id="19489" name="Oval 34"/>
          <p:cNvSpPr>
            <a:spLocks noChangeArrowheads="1"/>
          </p:cNvSpPr>
          <p:nvPr/>
        </p:nvSpPr>
        <p:spPr bwMode="auto">
          <a:xfrm>
            <a:off x="10972800" y="5643563"/>
            <a:ext cx="3017838" cy="1335087"/>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Cocaine </a:t>
            </a:r>
          </a:p>
          <a:p>
            <a:pPr algn="ctr"/>
            <a:r>
              <a:rPr lang="en-US"/>
              <a:t>Use/Sale</a:t>
            </a:r>
          </a:p>
        </p:txBody>
      </p:sp>
      <p:sp>
        <p:nvSpPr>
          <p:cNvPr id="19490" name="Oval 35"/>
          <p:cNvSpPr>
            <a:spLocks noChangeArrowheads="1"/>
          </p:cNvSpPr>
          <p:nvPr/>
        </p:nvSpPr>
        <p:spPr bwMode="auto">
          <a:xfrm>
            <a:off x="660400" y="2378075"/>
            <a:ext cx="2743200" cy="1744663"/>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Housing &amp;</a:t>
            </a:r>
          </a:p>
          <a:p>
            <a:pPr algn="ctr"/>
            <a:r>
              <a:rPr lang="en-US"/>
              <a:t>Homelessness</a:t>
            </a:r>
          </a:p>
        </p:txBody>
      </p:sp>
      <p:sp>
        <p:nvSpPr>
          <p:cNvPr id="19491" name="Oval 36"/>
          <p:cNvSpPr>
            <a:spLocks noChangeArrowheads="1"/>
          </p:cNvSpPr>
          <p:nvPr/>
        </p:nvSpPr>
        <p:spPr bwMode="auto">
          <a:xfrm>
            <a:off x="8093075" y="512763"/>
            <a:ext cx="2330450" cy="1539875"/>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Nutrition</a:t>
            </a:r>
          </a:p>
        </p:txBody>
      </p:sp>
      <p:sp>
        <p:nvSpPr>
          <p:cNvPr id="19492" name="Oval 37"/>
          <p:cNvSpPr>
            <a:spLocks noChangeArrowheads="1"/>
          </p:cNvSpPr>
          <p:nvPr/>
        </p:nvSpPr>
        <p:spPr bwMode="auto">
          <a:xfrm>
            <a:off x="5211763" y="411163"/>
            <a:ext cx="2743200" cy="1846262"/>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Literacy</a:t>
            </a:r>
          </a:p>
        </p:txBody>
      </p:sp>
      <p:sp>
        <p:nvSpPr>
          <p:cNvPr id="19493" name="Oval 38"/>
          <p:cNvSpPr>
            <a:spLocks noChangeArrowheads="1"/>
          </p:cNvSpPr>
          <p:nvPr/>
        </p:nvSpPr>
        <p:spPr bwMode="auto">
          <a:xfrm>
            <a:off x="11522075" y="0"/>
            <a:ext cx="2468563" cy="1744663"/>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Maternal/</a:t>
            </a:r>
          </a:p>
          <a:p>
            <a:pPr algn="ctr"/>
            <a:r>
              <a:rPr lang="en-US"/>
              <a:t>Infant </a:t>
            </a:r>
          </a:p>
          <a:p>
            <a:pPr algn="ctr"/>
            <a:r>
              <a:rPr lang="en-US"/>
              <a:t>Deaths</a:t>
            </a:r>
          </a:p>
        </p:txBody>
      </p:sp>
      <p:sp>
        <p:nvSpPr>
          <p:cNvPr id="19494" name="Oval 39"/>
          <p:cNvSpPr>
            <a:spLocks noChangeArrowheads="1"/>
          </p:cNvSpPr>
          <p:nvPr/>
        </p:nvSpPr>
        <p:spPr bwMode="auto">
          <a:xfrm>
            <a:off x="13716000" y="5746750"/>
            <a:ext cx="2193925" cy="1847850"/>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Mental</a:t>
            </a:r>
          </a:p>
          <a:p>
            <a:pPr algn="ctr"/>
            <a:r>
              <a:rPr lang="en-US"/>
              <a:t>Retardation</a:t>
            </a:r>
          </a:p>
        </p:txBody>
      </p:sp>
      <p:sp>
        <p:nvSpPr>
          <p:cNvPr id="19495" name="Oval 40"/>
          <p:cNvSpPr>
            <a:spLocks noChangeArrowheads="1"/>
          </p:cNvSpPr>
          <p:nvPr/>
        </p:nvSpPr>
        <p:spPr bwMode="auto">
          <a:xfrm>
            <a:off x="2743200" y="0"/>
            <a:ext cx="2879725" cy="2155825"/>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Uninsured</a:t>
            </a:r>
          </a:p>
        </p:txBody>
      </p:sp>
      <p:sp>
        <p:nvSpPr>
          <p:cNvPr id="19496" name="Oval 41"/>
          <p:cNvSpPr>
            <a:spLocks noChangeArrowheads="1"/>
          </p:cNvSpPr>
          <p:nvPr/>
        </p:nvSpPr>
        <p:spPr bwMode="auto">
          <a:xfrm>
            <a:off x="0" y="5438775"/>
            <a:ext cx="1920875" cy="1949450"/>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Graduation</a:t>
            </a:r>
          </a:p>
          <a:p>
            <a:pPr algn="ctr"/>
            <a:r>
              <a:rPr lang="en-US"/>
              <a:t>Rates</a:t>
            </a:r>
          </a:p>
        </p:txBody>
      </p:sp>
      <p:sp>
        <p:nvSpPr>
          <p:cNvPr id="19497" name="Oval 42"/>
          <p:cNvSpPr>
            <a:spLocks noChangeArrowheads="1"/>
          </p:cNvSpPr>
          <p:nvPr/>
        </p:nvSpPr>
        <p:spPr bwMode="auto">
          <a:xfrm>
            <a:off x="14127163" y="512763"/>
            <a:ext cx="1920875" cy="1744662"/>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Crime</a:t>
            </a:r>
          </a:p>
          <a:p>
            <a:pPr algn="ctr"/>
            <a:r>
              <a:rPr lang="en-US"/>
              <a:t>Victims</a:t>
            </a:r>
          </a:p>
        </p:txBody>
      </p:sp>
      <p:sp>
        <p:nvSpPr>
          <p:cNvPr id="19498" name="Oval 43"/>
          <p:cNvSpPr>
            <a:spLocks noChangeArrowheads="1"/>
          </p:cNvSpPr>
          <p:nvPr/>
        </p:nvSpPr>
        <p:spPr bwMode="auto">
          <a:xfrm>
            <a:off x="13030200" y="7594600"/>
            <a:ext cx="2879725" cy="1436688"/>
          </a:xfrm>
          <a:prstGeom prst="ellipse">
            <a:avLst/>
          </a:prstGeom>
          <a:solidFill>
            <a:schemeClr val="accent1"/>
          </a:solidFill>
          <a:ln w="9525">
            <a:solidFill>
              <a:schemeClr val="tx1"/>
            </a:solidFill>
            <a:round/>
            <a:headEnd/>
            <a:tailEnd/>
          </a:ln>
        </p:spPr>
        <p:txBody>
          <a:bodyPr wrap="none" lIns="146767" tIns="73384" rIns="146767" bIns="73384" anchor="ctr"/>
          <a:lstStyle/>
          <a:p>
            <a:pPr algn="ctr"/>
            <a:r>
              <a:rPr lang="en-US"/>
              <a:t>Capital</a:t>
            </a:r>
          </a:p>
          <a:p>
            <a:pPr algn="ctr"/>
            <a:r>
              <a:rPr lang="en-US"/>
              <a:t>Punishment</a:t>
            </a:r>
          </a:p>
        </p:txBody>
      </p:sp>
      <p:sp>
        <p:nvSpPr>
          <p:cNvPr id="19499" name="Text Box 44"/>
          <p:cNvSpPr txBox="1">
            <a:spLocks noChangeArrowheads="1"/>
          </p:cNvSpPr>
          <p:nvPr/>
        </p:nvSpPr>
        <p:spPr bwMode="auto">
          <a:xfrm>
            <a:off x="0" y="8815388"/>
            <a:ext cx="27432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46767" tIns="73384" rIns="146767" bIns="73384">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spcBef>
                <a:spcPct val="50000"/>
              </a:spcBef>
            </a:pPr>
            <a:r>
              <a:rPr lang="en-US" sz="1400"/>
              <a:t>King Davis, 2003</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Social Support</a:t>
            </a:r>
          </a:p>
        </p:txBody>
      </p:sp>
      <p:sp>
        <p:nvSpPr>
          <p:cNvPr id="20483" name="Content Placeholder 2"/>
          <p:cNvSpPr>
            <a:spLocks noGrp="1"/>
          </p:cNvSpPr>
          <p:nvPr>
            <p:ph idx="1"/>
          </p:nvPr>
        </p:nvSpPr>
        <p:spPr>
          <a:xfrm>
            <a:off x="1235075" y="2668588"/>
            <a:ext cx="13989050" cy="6332537"/>
          </a:xfrm>
        </p:spPr>
        <p:txBody>
          <a:bodyPr/>
          <a:lstStyle/>
          <a:p>
            <a:r>
              <a:rPr lang="en-US" sz="4800" b="1" smtClean="0"/>
              <a:t>Social support</a:t>
            </a:r>
            <a:r>
              <a:rPr lang="en-US" sz="4800" smtClean="0"/>
              <a:t> is a type and degree of help that is provided from others to a person, group, neighborhood, city, organization, or community throughout the lifespan. There is a relationship between social support, maintenance of well-being, and the ability to manage crisis, illness, recovery, loss, or the influence of negative social determinants.</a:t>
            </a:r>
          </a:p>
          <a:p>
            <a:endParaRPr lang="en-US"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4408488" y="504825"/>
            <a:ext cx="760095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a:r>
              <a:rPr lang="en-US"/>
              <a:t>Path Dependence Analysis</a:t>
            </a:r>
          </a:p>
        </p:txBody>
      </p:sp>
      <p:sp>
        <p:nvSpPr>
          <p:cNvPr id="21507" name="Freeform 2"/>
          <p:cNvSpPr>
            <a:spLocks noChangeArrowheads="1"/>
          </p:cNvSpPr>
          <p:nvPr/>
        </p:nvSpPr>
        <p:spPr bwMode="auto">
          <a:xfrm>
            <a:off x="1085850" y="5175250"/>
            <a:ext cx="14390688" cy="2306638"/>
          </a:xfrm>
          <a:custGeom>
            <a:avLst/>
            <a:gdLst>
              <a:gd name="T0" fmla="*/ 182503 w 14389598"/>
              <a:gd name="T1" fmla="*/ 0 h 4060288"/>
              <a:gd name="T2" fmla="*/ 73193 w 14389598"/>
              <a:gd name="T3" fmla="*/ 30 h 4060288"/>
              <a:gd name="T4" fmla="*/ 18522 w 14389598"/>
              <a:gd name="T5" fmla="*/ 41 h 4060288"/>
              <a:gd name="T6" fmla="*/ 1084359 w 14389598"/>
              <a:gd name="T7" fmla="*/ 124 h 4060288"/>
              <a:gd name="T8" fmla="*/ 1945208 w 14389598"/>
              <a:gd name="T9" fmla="*/ 134 h 4060288"/>
              <a:gd name="T10" fmla="*/ 2724084 w 14389598"/>
              <a:gd name="T11" fmla="*/ 131 h 4060288"/>
              <a:gd name="T12" fmla="*/ 3338975 w 14389598"/>
              <a:gd name="T13" fmla="*/ 119 h 4060288"/>
              <a:gd name="T14" fmla="*/ 6181135 w 14389598"/>
              <a:gd name="T15" fmla="*/ 61 h 4060288"/>
              <a:gd name="T16" fmla="*/ 6495419 w 14389598"/>
              <a:gd name="T17" fmla="*/ 63 h 4060288"/>
              <a:gd name="T18" fmla="*/ 7110333 w 14389598"/>
              <a:gd name="T19" fmla="*/ 102 h 4060288"/>
              <a:gd name="T20" fmla="*/ 8804739 w 14389598"/>
              <a:gd name="T21" fmla="*/ 11 h 4060288"/>
              <a:gd name="T22" fmla="*/ 12876668 w 14389598"/>
              <a:gd name="T23" fmla="*/ 261 h 4060288"/>
              <a:gd name="T24" fmla="*/ 13573590 w 14389598"/>
              <a:gd name="T25" fmla="*/ 231 h 4060288"/>
              <a:gd name="T26" fmla="*/ 14065432 w 14389598"/>
              <a:gd name="T27" fmla="*/ 97 h 4060288"/>
              <a:gd name="T28" fmla="*/ 14407124 w 14389598"/>
              <a:gd name="T29" fmla="*/ 42 h 406028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4389598"/>
              <a:gd name="T46" fmla="*/ 0 h 4060288"/>
              <a:gd name="T47" fmla="*/ 14389598 w 14389598"/>
              <a:gd name="T48" fmla="*/ 4060288 h 406028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4389598" h="4060288">
                <a:moveTo>
                  <a:pt x="182279" y="0"/>
                </a:moveTo>
                <a:cubicBezTo>
                  <a:pt x="145885" y="145576"/>
                  <a:pt x="111761" y="291738"/>
                  <a:pt x="73097" y="436728"/>
                </a:cubicBezTo>
                <a:cubicBezTo>
                  <a:pt x="57154" y="496515"/>
                  <a:pt x="0" y="555105"/>
                  <a:pt x="18506" y="614149"/>
                </a:cubicBezTo>
                <a:cubicBezTo>
                  <a:pt x="221657" y="1262297"/>
                  <a:pt x="421867" y="1582511"/>
                  <a:pt x="1083031" y="1856096"/>
                </a:cubicBezTo>
                <a:cubicBezTo>
                  <a:pt x="1351863" y="1967337"/>
                  <a:pt x="1656237" y="1956179"/>
                  <a:pt x="1942840" y="2006221"/>
                </a:cubicBezTo>
                <a:cubicBezTo>
                  <a:pt x="2202147" y="1992573"/>
                  <a:pt x="2464629" y="2007967"/>
                  <a:pt x="2720762" y="1965278"/>
                </a:cubicBezTo>
                <a:cubicBezTo>
                  <a:pt x="2932240" y="1930032"/>
                  <a:pt x="3128674" y="1832785"/>
                  <a:pt x="3334912" y="1774209"/>
                </a:cubicBezTo>
                <a:cubicBezTo>
                  <a:pt x="5751486" y="1087844"/>
                  <a:pt x="4243229" y="1580853"/>
                  <a:pt x="6173646" y="914400"/>
                </a:cubicBezTo>
                <a:cubicBezTo>
                  <a:pt x="6278279" y="923499"/>
                  <a:pt x="6391323" y="899599"/>
                  <a:pt x="6487545" y="941696"/>
                </a:cubicBezTo>
                <a:cubicBezTo>
                  <a:pt x="6749726" y="1056400"/>
                  <a:pt x="6928478" y="1320690"/>
                  <a:pt x="7101694" y="1528549"/>
                </a:cubicBezTo>
                <a:cubicBezTo>
                  <a:pt x="8589016" y="243387"/>
                  <a:pt x="7958848" y="601244"/>
                  <a:pt x="8794016" y="163773"/>
                </a:cubicBezTo>
                <a:cubicBezTo>
                  <a:pt x="10149694" y="1410269"/>
                  <a:pt x="11345623" y="2856791"/>
                  <a:pt x="12861049" y="3903260"/>
                </a:cubicBezTo>
                <a:cubicBezTo>
                  <a:pt x="13088446" y="4060288"/>
                  <a:pt x="13436828" y="3701692"/>
                  <a:pt x="13557085" y="3452884"/>
                </a:cubicBezTo>
                <a:cubicBezTo>
                  <a:pt x="13856700" y="2832992"/>
                  <a:pt x="13853787" y="2107087"/>
                  <a:pt x="14048404" y="1446663"/>
                </a:cubicBezTo>
                <a:cubicBezTo>
                  <a:pt x="14131989" y="1163021"/>
                  <a:pt x="14389598" y="627797"/>
                  <a:pt x="14389598" y="627797"/>
                </a:cubicBezTo>
              </a:path>
            </a:pathLst>
          </a:custGeom>
          <a:solidFill>
            <a:schemeClr val="accent1"/>
          </a:solidFill>
          <a:ln w="12700" algn="ctr">
            <a:solidFill>
              <a:schemeClr val="tx1"/>
            </a:solidFill>
            <a:round/>
            <a:headEnd type="none" w="sm" len="sm"/>
            <a:tailEnd type="none" w="sm" len="sm"/>
          </a:ln>
        </p:spPr>
        <p:txBody>
          <a:bodyPr/>
          <a:lstStyle/>
          <a:p>
            <a:endParaRPr lang="en-US"/>
          </a:p>
        </p:txBody>
      </p:sp>
      <p:cxnSp>
        <p:nvCxnSpPr>
          <p:cNvPr id="21508" name="Straight Arrow Connector 4"/>
          <p:cNvCxnSpPr>
            <a:cxnSpLocks noChangeShapeType="1"/>
          </p:cNvCxnSpPr>
          <p:nvPr/>
        </p:nvCxnSpPr>
        <p:spPr bwMode="auto">
          <a:xfrm rot="16200000" flipH="1">
            <a:off x="1296987" y="4081463"/>
            <a:ext cx="1787525" cy="12700"/>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21509" name="Straight Arrow Connector 6"/>
          <p:cNvCxnSpPr>
            <a:cxnSpLocks noChangeShapeType="1"/>
          </p:cNvCxnSpPr>
          <p:nvPr/>
        </p:nvCxnSpPr>
        <p:spPr bwMode="auto">
          <a:xfrm rot="5400000" flipH="1" flipV="1">
            <a:off x="1173163" y="7656513"/>
            <a:ext cx="1952625" cy="41275"/>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21510" name="Straight Arrow Connector 8"/>
          <p:cNvCxnSpPr>
            <a:cxnSpLocks noChangeShapeType="1"/>
          </p:cNvCxnSpPr>
          <p:nvPr/>
        </p:nvCxnSpPr>
        <p:spPr bwMode="auto">
          <a:xfrm rot="5400000">
            <a:off x="3883025" y="4414838"/>
            <a:ext cx="1201738" cy="68262"/>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21511" name="Straight Arrow Connector 10"/>
          <p:cNvCxnSpPr>
            <a:cxnSpLocks noChangeShapeType="1"/>
          </p:cNvCxnSpPr>
          <p:nvPr/>
        </p:nvCxnSpPr>
        <p:spPr bwMode="auto">
          <a:xfrm rot="5400000" flipH="1" flipV="1">
            <a:off x="4537869" y="6954044"/>
            <a:ext cx="1255712" cy="12700"/>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21512" name="Straight Arrow Connector 12"/>
          <p:cNvCxnSpPr>
            <a:cxnSpLocks noChangeShapeType="1"/>
            <a:endCxn id="21507" idx="7"/>
          </p:cNvCxnSpPr>
          <p:nvPr/>
        </p:nvCxnSpPr>
        <p:spPr bwMode="auto">
          <a:xfrm rot="5400000" flipH="1" flipV="1">
            <a:off x="5930107" y="6766718"/>
            <a:ext cx="2400300" cy="258763"/>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21513" name="Straight Arrow Connector 16"/>
          <p:cNvCxnSpPr>
            <a:cxnSpLocks noChangeShapeType="1"/>
          </p:cNvCxnSpPr>
          <p:nvPr/>
        </p:nvCxnSpPr>
        <p:spPr bwMode="auto">
          <a:xfrm rot="5400000" flipH="1" flipV="1">
            <a:off x="8679656" y="6646069"/>
            <a:ext cx="1882775" cy="1588"/>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21514" name="Straight Arrow Connector 18"/>
          <p:cNvCxnSpPr>
            <a:cxnSpLocks noChangeShapeType="1"/>
          </p:cNvCxnSpPr>
          <p:nvPr/>
        </p:nvCxnSpPr>
        <p:spPr bwMode="auto">
          <a:xfrm rot="16200000" flipV="1">
            <a:off x="10644981" y="7082632"/>
            <a:ext cx="1487487" cy="177800"/>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21515" name="Straight Arrow Connector 20"/>
          <p:cNvCxnSpPr>
            <a:cxnSpLocks noChangeShapeType="1"/>
          </p:cNvCxnSpPr>
          <p:nvPr/>
        </p:nvCxnSpPr>
        <p:spPr bwMode="auto">
          <a:xfrm rot="5400000" flipH="1" flipV="1">
            <a:off x="13191331" y="8290719"/>
            <a:ext cx="1241425" cy="1588"/>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21516" name="Straight Arrow Connector 24"/>
          <p:cNvCxnSpPr>
            <a:cxnSpLocks noChangeShapeType="1"/>
          </p:cNvCxnSpPr>
          <p:nvPr/>
        </p:nvCxnSpPr>
        <p:spPr bwMode="auto">
          <a:xfrm rot="5400000">
            <a:off x="8618538" y="3937000"/>
            <a:ext cx="1979612" cy="1588"/>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21517" name="Straight Arrow Connector 26"/>
          <p:cNvCxnSpPr>
            <a:cxnSpLocks noChangeShapeType="1"/>
          </p:cNvCxnSpPr>
          <p:nvPr/>
        </p:nvCxnSpPr>
        <p:spPr bwMode="auto">
          <a:xfrm rot="16200000" flipH="1">
            <a:off x="-95250" y="4135438"/>
            <a:ext cx="1704975" cy="422275"/>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
        <p:nvSpPr>
          <p:cNvPr id="21518" name="TextBox 27"/>
          <p:cNvSpPr txBox="1">
            <a:spLocks noChangeArrowheads="1"/>
          </p:cNvSpPr>
          <p:nvPr/>
        </p:nvSpPr>
        <p:spPr bwMode="auto">
          <a:xfrm>
            <a:off x="231775" y="2743200"/>
            <a:ext cx="25939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r>
              <a:rPr lang="en-US" sz="2800"/>
              <a:t>Fragmentation</a:t>
            </a:r>
          </a:p>
        </p:txBody>
      </p:sp>
      <p:sp>
        <p:nvSpPr>
          <p:cNvPr id="21519" name="TextBox 28"/>
          <p:cNvSpPr txBox="1">
            <a:spLocks noChangeArrowheads="1"/>
          </p:cNvSpPr>
          <p:nvPr/>
        </p:nvSpPr>
        <p:spPr bwMode="auto">
          <a:xfrm>
            <a:off x="1644650" y="2119313"/>
            <a:ext cx="17462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r>
              <a:rPr lang="en-US" sz="2800"/>
              <a:t>&gt;Funding</a:t>
            </a:r>
          </a:p>
        </p:txBody>
      </p:sp>
      <p:cxnSp>
        <p:nvCxnSpPr>
          <p:cNvPr id="21520" name="Straight Arrow Connector 30"/>
          <p:cNvCxnSpPr>
            <a:cxnSpLocks noChangeShapeType="1"/>
          </p:cNvCxnSpPr>
          <p:nvPr/>
        </p:nvCxnSpPr>
        <p:spPr bwMode="auto">
          <a:xfrm rot="16200000" flipH="1">
            <a:off x="13900944" y="3950494"/>
            <a:ext cx="2224087" cy="136525"/>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
        <p:nvSpPr>
          <p:cNvPr id="21521" name="TextBox 32"/>
          <p:cNvSpPr txBox="1">
            <a:spLocks noChangeArrowheads="1"/>
          </p:cNvSpPr>
          <p:nvPr/>
        </p:nvSpPr>
        <p:spPr bwMode="auto">
          <a:xfrm>
            <a:off x="15340013" y="5276850"/>
            <a:ext cx="111918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r>
              <a:rPr lang="en-US" sz="2800"/>
              <a:t>Usage</a:t>
            </a:r>
          </a:p>
          <a:p>
            <a:r>
              <a:rPr lang="en-US" sz="2800"/>
              <a:t>Rate</a:t>
            </a:r>
          </a:p>
        </p:txBody>
      </p:sp>
      <p:sp>
        <p:nvSpPr>
          <p:cNvPr id="21522" name="TextBox 33"/>
          <p:cNvSpPr txBox="1">
            <a:spLocks noChangeArrowheads="1"/>
          </p:cNvSpPr>
          <p:nvPr/>
        </p:nvSpPr>
        <p:spPr bwMode="auto">
          <a:xfrm>
            <a:off x="3494088" y="3206750"/>
            <a:ext cx="20335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r>
              <a:rPr lang="en-US" sz="2800"/>
              <a:t>Isolation</a:t>
            </a:r>
          </a:p>
        </p:txBody>
      </p:sp>
      <p:sp>
        <p:nvSpPr>
          <p:cNvPr id="21523" name="TextBox 34"/>
          <p:cNvSpPr txBox="1">
            <a:spLocks noChangeArrowheads="1"/>
          </p:cNvSpPr>
          <p:nvPr/>
        </p:nvSpPr>
        <p:spPr bwMode="auto">
          <a:xfrm>
            <a:off x="7588250" y="7856538"/>
            <a:ext cx="197961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a:r>
              <a:rPr lang="en-US" sz="2800"/>
              <a:t>Beliefs</a:t>
            </a:r>
          </a:p>
        </p:txBody>
      </p:sp>
      <p:sp>
        <p:nvSpPr>
          <p:cNvPr id="21524" name="TextBox 35"/>
          <p:cNvSpPr txBox="1">
            <a:spLocks noChangeArrowheads="1"/>
          </p:cNvSpPr>
          <p:nvPr/>
        </p:nvSpPr>
        <p:spPr bwMode="auto">
          <a:xfrm>
            <a:off x="11041063" y="7970838"/>
            <a:ext cx="21875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a:r>
              <a:rPr lang="en-US" sz="2800"/>
              <a:t>University</a:t>
            </a:r>
          </a:p>
          <a:p>
            <a:pPr algn="ctr"/>
            <a:r>
              <a:rPr lang="en-US" sz="2800"/>
              <a:t>Training</a:t>
            </a:r>
          </a:p>
        </p:txBody>
      </p:sp>
      <p:sp>
        <p:nvSpPr>
          <p:cNvPr id="21525" name="TextBox 36"/>
          <p:cNvSpPr txBox="1">
            <a:spLocks noChangeArrowheads="1"/>
          </p:cNvSpPr>
          <p:nvPr/>
        </p:nvSpPr>
        <p:spPr bwMode="auto">
          <a:xfrm>
            <a:off x="790575" y="8420100"/>
            <a:ext cx="30956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r>
              <a:rPr lang="en-US" sz="2400"/>
              <a:t>Racial, Ethnic, Language issues</a:t>
            </a:r>
          </a:p>
        </p:txBody>
      </p:sp>
      <p:sp>
        <p:nvSpPr>
          <p:cNvPr id="21526" name="TextBox 37"/>
          <p:cNvSpPr txBox="1">
            <a:spLocks noChangeArrowheads="1"/>
          </p:cNvSpPr>
          <p:nvPr/>
        </p:nvSpPr>
        <p:spPr bwMode="auto">
          <a:xfrm>
            <a:off x="5895975" y="8256588"/>
            <a:ext cx="15827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a:r>
              <a:rPr lang="en-US" sz="2400"/>
              <a:t>Stigma</a:t>
            </a:r>
          </a:p>
        </p:txBody>
      </p:sp>
      <p:sp>
        <p:nvSpPr>
          <p:cNvPr id="21527" name="TextBox 38"/>
          <p:cNvSpPr txBox="1">
            <a:spLocks noChangeArrowheads="1"/>
          </p:cNvSpPr>
          <p:nvPr/>
        </p:nvSpPr>
        <p:spPr bwMode="auto">
          <a:xfrm>
            <a:off x="8024813" y="2347913"/>
            <a:ext cx="32353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a:r>
              <a:rPr lang="en-US" sz="2800"/>
              <a:t>Social Support</a:t>
            </a:r>
          </a:p>
        </p:txBody>
      </p:sp>
      <p:sp>
        <p:nvSpPr>
          <p:cNvPr id="21528" name="TextBox 39"/>
          <p:cNvSpPr txBox="1">
            <a:spLocks noChangeArrowheads="1"/>
          </p:cNvSpPr>
          <p:nvPr/>
        </p:nvSpPr>
        <p:spPr bwMode="auto">
          <a:xfrm>
            <a:off x="13238163" y="2757488"/>
            <a:ext cx="23891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a:r>
              <a:rPr lang="en-US" sz="2400"/>
              <a:t>Rewards</a:t>
            </a:r>
          </a:p>
        </p:txBody>
      </p:sp>
      <p:cxnSp>
        <p:nvCxnSpPr>
          <p:cNvPr id="21529" name="Straight Arrow Connector 41"/>
          <p:cNvCxnSpPr>
            <a:cxnSpLocks noChangeShapeType="1"/>
          </p:cNvCxnSpPr>
          <p:nvPr/>
        </p:nvCxnSpPr>
        <p:spPr bwMode="auto">
          <a:xfrm rot="16200000" flipH="1">
            <a:off x="11723687" y="3889376"/>
            <a:ext cx="1514475" cy="1352550"/>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
        <p:nvSpPr>
          <p:cNvPr id="21530" name="TextBox 42"/>
          <p:cNvSpPr txBox="1">
            <a:spLocks noChangeArrowheads="1"/>
          </p:cNvSpPr>
          <p:nvPr/>
        </p:nvSpPr>
        <p:spPr bwMode="auto">
          <a:xfrm>
            <a:off x="10863263" y="3248025"/>
            <a:ext cx="16113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a:r>
              <a:rPr lang="en-US" sz="2400"/>
              <a:t>Courts</a:t>
            </a:r>
          </a:p>
        </p:txBody>
      </p:sp>
      <p:sp>
        <p:nvSpPr>
          <p:cNvPr id="21531" name="TextBox 43"/>
          <p:cNvSpPr txBox="1">
            <a:spLocks noChangeArrowheads="1"/>
          </p:cNvSpPr>
          <p:nvPr/>
        </p:nvSpPr>
        <p:spPr bwMode="auto">
          <a:xfrm>
            <a:off x="11518900" y="1911350"/>
            <a:ext cx="240188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a:r>
              <a:rPr lang="en-US" sz="2400"/>
              <a:t>Professions</a:t>
            </a:r>
          </a:p>
        </p:txBody>
      </p:sp>
      <p:cxnSp>
        <p:nvCxnSpPr>
          <p:cNvPr id="21532" name="Straight Arrow Connector 45"/>
          <p:cNvCxnSpPr>
            <a:cxnSpLocks noChangeShapeType="1"/>
            <a:stCxn id="21531" idx="2"/>
          </p:cNvCxnSpPr>
          <p:nvPr/>
        </p:nvCxnSpPr>
        <p:spPr bwMode="auto">
          <a:xfrm rot="16200000" flipH="1">
            <a:off x="12117388" y="2973387"/>
            <a:ext cx="2978150" cy="1774825"/>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
        <p:nvSpPr>
          <p:cNvPr id="21533" name="TextBox 49"/>
          <p:cNvSpPr txBox="1">
            <a:spLocks noChangeArrowheads="1"/>
          </p:cNvSpPr>
          <p:nvPr/>
        </p:nvSpPr>
        <p:spPr bwMode="auto">
          <a:xfrm>
            <a:off x="13496925" y="8488363"/>
            <a:ext cx="13922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algn="ctr"/>
            <a:r>
              <a:rPr lang="en-US" sz="2400"/>
              <a:t>Fear</a:t>
            </a:r>
          </a:p>
        </p:txBody>
      </p:sp>
      <p:cxnSp>
        <p:nvCxnSpPr>
          <p:cNvPr id="21534" name="Straight Arrow Connector 51"/>
          <p:cNvCxnSpPr>
            <a:cxnSpLocks noChangeShapeType="1"/>
          </p:cNvCxnSpPr>
          <p:nvPr/>
        </p:nvCxnSpPr>
        <p:spPr bwMode="auto">
          <a:xfrm rot="16200000" flipV="1">
            <a:off x="7178675" y="7123113"/>
            <a:ext cx="1787525" cy="123825"/>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
        <p:nvSpPr>
          <p:cNvPr id="21535" name="TextBox 52"/>
          <p:cNvSpPr txBox="1">
            <a:spLocks noChangeArrowheads="1"/>
          </p:cNvSpPr>
          <p:nvPr/>
        </p:nvSpPr>
        <p:spPr bwMode="auto">
          <a:xfrm>
            <a:off x="9021763" y="7461250"/>
            <a:ext cx="12954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r>
              <a:rPr lang="en-US" sz="2400"/>
              <a:t>Science</a:t>
            </a:r>
          </a:p>
        </p:txBody>
      </p:sp>
      <p:sp>
        <p:nvSpPr>
          <p:cNvPr id="21536" name="TextBox 32"/>
          <p:cNvSpPr txBox="1">
            <a:spLocks noChangeArrowheads="1"/>
          </p:cNvSpPr>
          <p:nvPr/>
        </p:nvSpPr>
        <p:spPr bwMode="auto">
          <a:xfrm>
            <a:off x="5848350" y="2971800"/>
            <a:ext cx="18827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r>
              <a:rPr lang="en-US" sz="2400"/>
              <a:t>States Rights</a:t>
            </a:r>
          </a:p>
        </p:txBody>
      </p:sp>
      <p:cxnSp>
        <p:nvCxnSpPr>
          <p:cNvPr id="21537" name="Straight Arrow Connector 34"/>
          <p:cNvCxnSpPr>
            <a:cxnSpLocks noChangeShapeType="1"/>
          </p:cNvCxnSpPr>
          <p:nvPr/>
        </p:nvCxnSpPr>
        <p:spPr bwMode="auto">
          <a:xfrm rot="16200000" flipH="1">
            <a:off x="5881687" y="4043363"/>
            <a:ext cx="1895475" cy="609600"/>
          </a:xfrm>
          <a:prstGeom prst="straightConnector1">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
        <p:nvSpPr>
          <p:cNvPr id="21538" name="TextBox 35"/>
          <p:cNvSpPr txBox="1">
            <a:spLocks noChangeArrowheads="1"/>
          </p:cNvSpPr>
          <p:nvPr/>
        </p:nvSpPr>
        <p:spPr bwMode="auto">
          <a:xfrm>
            <a:off x="3692525" y="7659688"/>
            <a:ext cx="2743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900">
                <a:solidFill>
                  <a:schemeClr val="tx1"/>
                </a:solidFill>
                <a:latin typeface="Times New Roman" pitchFamily="18" charset="0"/>
              </a:defRPr>
            </a:lvl1pPr>
            <a:lvl2pPr marL="742950" indent="-285750" eaLnBrk="0" hangingPunct="0">
              <a:defRPr sz="3900">
                <a:solidFill>
                  <a:schemeClr val="tx1"/>
                </a:solidFill>
                <a:latin typeface="Times New Roman" pitchFamily="18" charset="0"/>
              </a:defRPr>
            </a:lvl2pPr>
            <a:lvl3pPr marL="1143000" indent="-228600" eaLnBrk="0" hangingPunct="0">
              <a:defRPr sz="3900">
                <a:solidFill>
                  <a:schemeClr val="tx1"/>
                </a:solidFill>
                <a:latin typeface="Times New Roman" pitchFamily="18" charset="0"/>
              </a:defRPr>
            </a:lvl3pPr>
            <a:lvl4pPr marL="1600200" indent="-228600" eaLnBrk="0" hangingPunct="0">
              <a:defRPr sz="3900">
                <a:solidFill>
                  <a:schemeClr val="tx1"/>
                </a:solidFill>
                <a:latin typeface="Times New Roman" pitchFamily="18" charset="0"/>
              </a:defRPr>
            </a:lvl4pPr>
            <a:lvl5pPr marL="2057400" indent="-228600" eaLnBrk="0" hangingPunct="0">
              <a:defRPr sz="3900">
                <a:solidFill>
                  <a:schemeClr val="tx1"/>
                </a:solidFill>
                <a:latin typeface="Times New Roman" pitchFamily="18" charset="0"/>
              </a:defRPr>
            </a:lvl5pPr>
            <a:lvl6pPr marL="2514600" indent="-228600" eaLnBrk="0" fontAlgn="base" hangingPunct="0">
              <a:spcBef>
                <a:spcPct val="0"/>
              </a:spcBef>
              <a:spcAft>
                <a:spcPct val="0"/>
              </a:spcAft>
              <a:defRPr sz="3900">
                <a:solidFill>
                  <a:schemeClr val="tx1"/>
                </a:solidFill>
                <a:latin typeface="Times New Roman" pitchFamily="18" charset="0"/>
              </a:defRPr>
            </a:lvl6pPr>
            <a:lvl7pPr marL="2971800" indent="-228600" eaLnBrk="0" fontAlgn="base" hangingPunct="0">
              <a:spcBef>
                <a:spcPct val="0"/>
              </a:spcBef>
              <a:spcAft>
                <a:spcPct val="0"/>
              </a:spcAft>
              <a:defRPr sz="3900">
                <a:solidFill>
                  <a:schemeClr val="tx1"/>
                </a:solidFill>
                <a:latin typeface="Times New Roman" pitchFamily="18" charset="0"/>
              </a:defRPr>
            </a:lvl7pPr>
            <a:lvl8pPr marL="3429000" indent="-228600" eaLnBrk="0" fontAlgn="base" hangingPunct="0">
              <a:spcBef>
                <a:spcPct val="0"/>
              </a:spcBef>
              <a:spcAft>
                <a:spcPct val="0"/>
              </a:spcAft>
              <a:defRPr sz="3900">
                <a:solidFill>
                  <a:schemeClr val="tx1"/>
                </a:solidFill>
                <a:latin typeface="Times New Roman" pitchFamily="18" charset="0"/>
              </a:defRPr>
            </a:lvl8pPr>
            <a:lvl9pPr marL="3886200" indent="-228600" eaLnBrk="0" fontAlgn="base" hangingPunct="0">
              <a:spcBef>
                <a:spcPct val="0"/>
              </a:spcBef>
              <a:spcAft>
                <a:spcPct val="0"/>
              </a:spcAft>
              <a:defRPr sz="3900">
                <a:solidFill>
                  <a:schemeClr val="tx1"/>
                </a:solidFill>
                <a:latin typeface="Times New Roman" pitchFamily="18" charset="0"/>
              </a:defRPr>
            </a:lvl9pPr>
          </a:lstStyle>
          <a:p>
            <a:pPr eaLnBrk="1" hangingPunct="1"/>
            <a:r>
              <a:rPr lang="en-US" sz="2000"/>
              <a:t>Community Mis-trust</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4" descr="Silo Pic_0.t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13025" y="925513"/>
            <a:ext cx="11256963" cy="668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235075" y="820738"/>
            <a:ext cx="13989050" cy="996950"/>
          </a:xfrm>
        </p:spPr>
        <p:txBody>
          <a:bodyPr/>
          <a:lstStyle/>
          <a:p>
            <a:r>
              <a:rPr lang="en-US" sz="3200" smtClean="0"/>
              <a:t>Future Direction </a:t>
            </a:r>
          </a:p>
        </p:txBody>
      </p:sp>
      <p:sp>
        <p:nvSpPr>
          <p:cNvPr id="23555" name="Content Placeholder 2"/>
          <p:cNvSpPr>
            <a:spLocks noGrp="1"/>
          </p:cNvSpPr>
          <p:nvPr>
            <p:ph idx="1"/>
          </p:nvPr>
        </p:nvSpPr>
        <p:spPr>
          <a:xfrm>
            <a:off x="368300" y="1528763"/>
            <a:ext cx="15936913" cy="7707312"/>
          </a:xfrm>
        </p:spPr>
        <p:txBody>
          <a:bodyPr/>
          <a:lstStyle/>
          <a:p>
            <a:r>
              <a:rPr lang="en-US" smtClean="0"/>
              <a:t>Policies – </a:t>
            </a:r>
            <a:r>
              <a:rPr lang="en-US" sz="3200" smtClean="0"/>
              <a:t>state, federal, evidence, funding, licensure</a:t>
            </a:r>
          </a:p>
          <a:p>
            <a:r>
              <a:rPr lang="en-US" smtClean="0"/>
              <a:t>Participation – </a:t>
            </a:r>
            <a:r>
              <a:rPr lang="en-US" sz="3200" smtClean="0"/>
              <a:t>voting, membership, contributions, email, letters,   								organizing, </a:t>
            </a:r>
          </a:p>
          <a:p>
            <a:r>
              <a:rPr lang="en-US" smtClean="0"/>
              <a:t>Public Office – </a:t>
            </a:r>
            <a:r>
              <a:rPr lang="en-US" sz="3200" smtClean="0"/>
              <a:t>preparing</a:t>
            </a:r>
            <a:r>
              <a:rPr lang="en-US" smtClean="0"/>
              <a:t> </a:t>
            </a:r>
            <a:r>
              <a:rPr lang="en-US" sz="3200" smtClean="0"/>
              <a:t>next generation of leaders, legislators, 									governors, mayors, deans, university presidents</a:t>
            </a:r>
          </a:p>
          <a:p>
            <a:r>
              <a:rPr lang="en-US" smtClean="0"/>
              <a:t>Partnerships – </a:t>
            </a:r>
            <a:r>
              <a:rPr lang="en-US" sz="3200" smtClean="0"/>
              <a:t>community, churches, organizations, successful models,</a:t>
            </a:r>
          </a:p>
          <a:p>
            <a:pPr lvl="4"/>
            <a:r>
              <a:rPr lang="en-US" sz="1300" smtClean="0"/>
              <a:t>                          </a:t>
            </a:r>
            <a:r>
              <a:rPr lang="en-US" smtClean="0"/>
              <a:t>youth involvement, international,  </a:t>
            </a:r>
            <a:endParaRPr lang="en-US" sz="1300" smtClean="0"/>
          </a:p>
          <a:p>
            <a:r>
              <a:rPr lang="en-US" smtClean="0"/>
              <a:t>Planning – 	</a:t>
            </a:r>
            <a:r>
              <a:rPr lang="en-US" sz="3200" smtClean="0"/>
              <a:t>conceptualizing the future, messaging, technology, business    							we’re in, preparation,  </a:t>
            </a:r>
          </a:p>
          <a:p>
            <a:r>
              <a:rPr lang="en-US" smtClean="0"/>
              <a:t>Protest – </a:t>
            </a:r>
            <a:r>
              <a:rPr lang="en-US" sz="3200" smtClean="0"/>
              <a:t>occupy something! Supreme Court, universities, congress,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Harvard_Pres2">
  <a:themeElements>
    <a:clrScheme name="Harvard_Pres2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Harvard_Pres2">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arvard_Pres2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Harvard_Pres2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Harvard_Pres2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Harvard_Pres2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Harvard_Pres2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Harvard_Pres2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Harvard_Pres2</Template>
  <TotalTime>21020</TotalTime>
  <Words>940</Words>
  <Application>Microsoft Office PowerPoint</Application>
  <PresentationFormat>Custom</PresentationFormat>
  <Paragraphs>267</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Times New Roman</vt:lpstr>
      <vt:lpstr>Arial</vt:lpstr>
      <vt:lpstr>Times</vt:lpstr>
      <vt:lpstr>Palatino Linotype</vt:lpstr>
      <vt:lpstr>Harvard_Pres2</vt:lpstr>
      <vt:lpstr>PowerPoint Presentation</vt:lpstr>
      <vt:lpstr>PowerPoint Presentation</vt:lpstr>
      <vt:lpstr>PowerPoint Presentation</vt:lpstr>
      <vt:lpstr>PowerPoint Presentation</vt:lpstr>
      <vt:lpstr>PowerPoint Presentation</vt:lpstr>
      <vt:lpstr>Social Support</vt:lpstr>
      <vt:lpstr>PowerPoint Presentation</vt:lpstr>
      <vt:lpstr>PowerPoint Presentation</vt:lpstr>
      <vt:lpstr>Future Direction </vt:lpstr>
      <vt:lpstr>Risks</vt:lpstr>
      <vt:lpstr>Actions</vt:lpstr>
      <vt:lpstr>Actions</vt:lpstr>
      <vt:lpstr>Integrated Community Collaborative Care</vt:lpstr>
      <vt:lpstr>PowerPoint Presentation</vt:lpstr>
    </vt:vector>
  </TitlesOfParts>
  <Company>king davis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CONCEPTUALIZING   HEALTH   DISPARITIES  Harvard University Forum</dc:title>
  <dc:creator>king davis</dc:creator>
  <cp:lastModifiedBy>Kris Ericson, PhD</cp:lastModifiedBy>
  <cp:revision>437</cp:revision>
  <cp:lastPrinted>2011-11-01T14:50:46Z</cp:lastPrinted>
  <dcterms:created xsi:type="dcterms:W3CDTF">2002-10-25T17:44:06Z</dcterms:created>
  <dcterms:modified xsi:type="dcterms:W3CDTF">2012-04-11T14:50:52Z</dcterms:modified>
</cp:coreProperties>
</file>