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“Arc: Economic and Financing Issues, Challenges, Models”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</a:t>
            </a:r>
            <a:r>
              <a:rPr lang="en-US" sz="2700" dirty="0" smtClean="0">
                <a:solidFill>
                  <a:srgbClr val="0070C0"/>
                </a:solidFill>
              </a:rPr>
              <a:t>the major points that have been heard in symposia conversations?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Micro level:</a:t>
            </a:r>
          </a:p>
          <a:p>
            <a:pPr lvl="1"/>
            <a:r>
              <a:rPr lang="en-US" sz="2000" dirty="0" smtClean="0"/>
              <a:t>Flexible business models and innovative collaborations to identify inefficiencies cultivate and individual resources. </a:t>
            </a:r>
          </a:p>
          <a:p>
            <a:pPr lvl="1"/>
            <a:r>
              <a:rPr lang="en-US" sz="2000" dirty="0" smtClean="0"/>
              <a:t>Clear statements of what will be paid for and standards of care</a:t>
            </a:r>
          </a:p>
          <a:p>
            <a:pPr lvl="1"/>
            <a:r>
              <a:rPr lang="en-US" sz="2000" dirty="0" smtClean="0"/>
              <a:t>Role for providers to create innovations – promoting community integration</a:t>
            </a:r>
          </a:p>
          <a:p>
            <a:pPr lvl="1"/>
            <a:r>
              <a:rPr lang="en-US" sz="2000" dirty="0" smtClean="0"/>
              <a:t>Coverage packages driven by individual needs</a:t>
            </a:r>
          </a:p>
          <a:p>
            <a:r>
              <a:rPr lang="en-US" sz="2400" dirty="0" smtClean="0"/>
              <a:t>Macro levels:</a:t>
            </a:r>
          </a:p>
          <a:p>
            <a:pPr lvl="1"/>
            <a:r>
              <a:rPr lang="en-US" sz="2000" dirty="0" smtClean="0"/>
              <a:t>Systematically undercapitalized</a:t>
            </a:r>
          </a:p>
          <a:p>
            <a:pPr lvl="1"/>
            <a:r>
              <a:rPr lang="en-US" sz="2000" dirty="0" smtClean="0"/>
              <a:t>Policy and laws driven by new paradigm of disease management – health and wellness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“Arc: Economic and Financing Issues, Challenges, Models”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resources need to be shared?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Data collection and research models </a:t>
            </a:r>
            <a:r>
              <a:rPr lang="en-US" sz="1800" dirty="0"/>
              <a:t>that allow us to evaluate programs in terms of “hard” outcomes. 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/>
              <a:t>What can we measure and how can we measure it?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/>
              <a:t>For peer support </a:t>
            </a:r>
            <a:r>
              <a:rPr lang="en-US" sz="1800" dirty="0" smtClean="0"/>
              <a:t>systems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/>
              <a:t>Data infrastructure </a:t>
            </a:r>
            <a:r>
              <a:rPr lang="en-US" sz="1800" dirty="0" smtClean="0"/>
              <a:t>collection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Training to adjust and create a workforce that reflects wellness and health promotion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Back-office through to patient education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Language the marketplace can hear and understand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We want a resources that helps us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Do person-centered disease management.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Help us understand the key intersections between non-profits and for-profit corporations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Help us understand how to use and understand new funding streams such as social impact bonds, 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One that helps us identify landmines and reduce fear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Common language and universal definitions of 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Public Private partnerships to help us bridge this gap and test the prototypes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1800" dirty="0" smtClean="0"/>
              <a:t>More dialogue</a:t>
            </a:r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220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“Arc: Economic and Financing Issues, Challenges, Models” What are the major points that have been heard in symposia conversations?</vt:lpstr>
      <vt:lpstr>“Arc: Economic and Financing Issues, Challenges, Models” What resources need to be shared?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40</cp:revision>
  <cp:lastPrinted>2014-03-27T21:11:18Z</cp:lastPrinted>
  <dcterms:created xsi:type="dcterms:W3CDTF">2014-02-18T19:07:14Z</dcterms:created>
  <dcterms:modified xsi:type="dcterms:W3CDTF">2014-03-27T21:11:30Z</dcterms:modified>
</cp:coreProperties>
</file>