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7077075" cy="89550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29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985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653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93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9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154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31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0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2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49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04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2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smtClean="0"/>
              <a:t>“Arc: Peer and Family Participation and Recovery”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700" dirty="0" smtClean="0">
                <a:solidFill>
                  <a:srgbClr val="0070C0"/>
                </a:solidFill>
              </a:rPr>
              <a:t>What </a:t>
            </a:r>
            <a:r>
              <a:rPr lang="en-US" sz="2700" dirty="0">
                <a:solidFill>
                  <a:srgbClr val="0070C0"/>
                </a:solidFill>
              </a:rPr>
              <a:t>are the </a:t>
            </a:r>
            <a:r>
              <a:rPr lang="en-US" sz="2700" dirty="0" smtClean="0">
                <a:solidFill>
                  <a:srgbClr val="0070C0"/>
                </a:solidFill>
              </a:rPr>
              <a:t>three major points that have been heard in symposia conversations?</a:t>
            </a:r>
            <a:endParaRPr lang="en-US" sz="2700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2400" dirty="0"/>
              <a:t>Need for data, about peer support, need for policy changes</a:t>
            </a:r>
          </a:p>
          <a:p>
            <a:pPr lvl="0"/>
            <a:r>
              <a:rPr lang="en-US" sz="2400" dirty="0"/>
              <a:t>Promoting peer services as we (peers and family members) see them, including overcoming </a:t>
            </a:r>
            <a:r>
              <a:rPr lang="en-US" sz="2400" dirty="0" smtClean="0"/>
              <a:t>barriers, commonality </a:t>
            </a:r>
            <a:r>
              <a:rPr lang="en-US" sz="2400" dirty="0"/>
              <a:t>of language, </a:t>
            </a:r>
            <a:r>
              <a:rPr lang="en-US" sz="2400" dirty="0" smtClean="0"/>
              <a:t>education</a:t>
            </a:r>
            <a:endParaRPr lang="en-US" sz="2400" dirty="0"/>
          </a:p>
          <a:p>
            <a:pPr lvl="0"/>
            <a:r>
              <a:rPr lang="en-US" sz="2400" dirty="0" smtClean="0"/>
              <a:t>Value </a:t>
            </a:r>
            <a:r>
              <a:rPr lang="en-US" sz="2400" dirty="0"/>
              <a:t>of peer/family involvement – builds human potential</a:t>
            </a:r>
          </a:p>
          <a:p>
            <a:pPr lvl="0"/>
            <a:r>
              <a:rPr lang="en-US" sz="2400" dirty="0"/>
              <a:t>Peers and families who have chosen to work in this area are not just add-ons - we are experts in facilitating interactions between individuals and families</a:t>
            </a:r>
          </a:p>
          <a:p>
            <a:r>
              <a:rPr lang="en-US" sz="2400" dirty="0"/>
              <a:t>Has to be </a:t>
            </a:r>
            <a:r>
              <a:rPr lang="en-US" sz="2400" dirty="0" smtClean="0"/>
              <a:t>collaborative – all </a:t>
            </a:r>
            <a:r>
              <a:rPr lang="en-US" sz="2400" dirty="0"/>
              <a:t>sides bring an equal, wide array of experience to the relationship and in trying to work out how to make relationship work</a:t>
            </a:r>
          </a:p>
          <a:p>
            <a:pPr lvl="0"/>
            <a:r>
              <a:rPr lang="en-US" sz="2400" dirty="0" smtClean="0"/>
              <a:t>Peers actualize </a:t>
            </a:r>
            <a:r>
              <a:rPr lang="en-US" sz="2400"/>
              <a:t>recovery </a:t>
            </a:r>
            <a:r>
              <a:rPr lang="en-US" sz="2400" smtClean="0"/>
              <a:t>outcomes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932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“Arc</a:t>
            </a:r>
            <a:r>
              <a:rPr lang="en-US" sz="2400"/>
              <a:t>: Peer and Family Participation and Recovery”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>
                <a:solidFill>
                  <a:srgbClr val="0070C0"/>
                </a:solidFill>
              </a:rPr>
              <a:t>What resources need to be shared?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2264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122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“Arc: Peer and Family Participation and Recovery” What are the three major points that have been heard in symposia conversations?</vt:lpstr>
      <vt:lpstr>“Arc: Peer and Family Participation and Recovery” What resources need to be shared?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 possible or probable futures emerging from various themes?</dc:title>
  <dc:creator>Kris Ericson</dc:creator>
  <cp:lastModifiedBy>Kris Ericson</cp:lastModifiedBy>
  <cp:revision>5</cp:revision>
  <cp:lastPrinted>2014-03-27T21:12:25Z</cp:lastPrinted>
  <dcterms:created xsi:type="dcterms:W3CDTF">2014-02-18T19:07:14Z</dcterms:created>
  <dcterms:modified xsi:type="dcterms:W3CDTF">2014-03-27T21:13:13Z</dcterms:modified>
</cp:coreProperties>
</file>