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29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85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53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93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9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15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31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0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9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4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2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/>
              <a:t>“Arc: Thought Patterns/Assumptions/Values”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700" dirty="0" smtClean="0">
                <a:solidFill>
                  <a:srgbClr val="0070C0"/>
                </a:solidFill>
              </a:rPr>
              <a:t>What </a:t>
            </a:r>
            <a:r>
              <a:rPr lang="en-US" sz="2700" dirty="0">
                <a:solidFill>
                  <a:srgbClr val="0070C0"/>
                </a:solidFill>
              </a:rPr>
              <a:t>are the </a:t>
            </a:r>
            <a:r>
              <a:rPr lang="en-US" sz="2700" dirty="0" smtClean="0">
                <a:solidFill>
                  <a:srgbClr val="0070C0"/>
                </a:solidFill>
              </a:rPr>
              <a:t>three major points that have been heard in symposia conversations?</a:t>
            </a:r>
            <a:endParaRPr lang="en-US" sz="2700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Giving up “power over” and being more partnering.</a:t>
            </a:r>
          </a:p>
          <a:p>
            <a:r>
              <a:rPr lang="en-US" sz="2400" dirty="0" smtClean="0"/>
              <a:t>Be comfortable with uncertainty, learn to live with fear and anxiety and trust others and community.</a:t>
            </a:r>
          </a:p>
          <a:p>
            <a:r>
              <a:rPr lang="en-US" sz="2400" dirty="0" smtClean="0"/>
              <a:t>Data and outcomes must be included in the equation.</a:t>
            </a:r>
          </a:p>
          <a:p>
            <a:r>
              <a:rPr lang="en-US" sz="2400" dirty="0" smtClean="0"/>
              <a:t>Orienting care to the person – “true north.”</a:t>
            </a:r>
          </a:p>
          <a:p>
            <a:r>
              <a:rPr lang="en-US" sz="2400" dirty="0" smtClean="0"/>
              <a:t>Believe we are part of health and wellness with something to contribute.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932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“Arc: Thought Patterns/Assumptions/Values”</a:t>
            </a:r>
            <a:br>
              <a:rPr lang="en-US" sz="2400" dirty="0"/>
            </a:br>
            <a:r>
              <a:rPr lang="en-US" sz="2400" dirty="0" smtClean="0">
                <a:solidFill>
                  <a:srgbClr val="0070C0"/>
                </a:solidFill>
              </a:rPr>
              <a:t>What resources need to be shared?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TEDTalk</a:t>
            </a:r>
            <a:r>
              <a:rPr lang="en-US" sz="2400" dirty="0" smtClean="0"/>
              <a:t> – Bruce </a:t>
            </a:r>
            <a:r>
              <a:rPr lang="en-US" sz="2400" dirty="0" err="1" smtClean="0"/>
              <a:t>Scheider</a:t>
            </a:r>
            <a:r>
              <a:rPr lang="en-US" sz="2400" dirty="0" smtClean="0"/>
              <a:t> – “The Security Mirage”</a:t>
            </a:r>
          </a:p>
          <a:p>
            <a:r>
              <a:rPr lang="en-US" sz="2400" dirty="0" smtClean="0"/>
              <a:t>Crowdsourcing</a:t>
            </a:r>
          </a:p>
          <a:p>
            <a:r>
              <a:rPr lang="en-US" sz="2400" dirty="0" smtClean="0"/>
              <a:t>Social innovation financing</a:t>
            </a:r>
          </a:p>
          <a:p>
            <a:r>
              <a:rPr lang="en-US" sz="2400" dirty="0" smtClean="0"/>
              <a:t>BY Medicaid Reform</a:t>
            </a:r>
          </a:p>
          <a:p>
            <a:r>
              <a:rPr lang="en-US" sz="2400" dirty="0" smtClean="0"/>
              <a:t>CA Integrated Care</a:t>
            </a:r>
          </a:p>
          <a:p>
            <a:r>
              <a:rPr lang="en-US" sz="2400" dirty="0" err="1" smtClean="0"/>
              <a:t>Optum</a:t>
            </a:r>
            <a:r>
              <a:rPr lang="en-US" sz="2400" dirty="0" smtClean="0"/>
              <a:t> Model Using Pees</a:t>
            </a:r>
          </a:p>
          <a:p>
            <a:r>
              <a:rPr lang="en-US" sz="2400" dirty="0" smtClean="0"/>
              <a:t>Sharon Collaborative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2264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100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“Arc: Thought Patterns/Assumptions/Values” What are the three major points that have been heard in symposia conversations?</vt:lpstr>
      <vt:lpstr>“Arc: Thought Patterns/Assumptions/Values” What resources need to be shared?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possible or probable futures emerging from various themes?</dc:title>
  <dc:creator>Kris Ericson</dc:creator>
  <cp:lastModifiedBy>Kris Ericson</cp:lastModifiedBy>
  <cp:revision>4</cp:revision>
  <dcterms:created xsi:type="dcterms:W3CDTF">2014-02-18T19:07:14Z</dcterms:created>
  <dcterms:modified xsi:type="dcterms:W3CDTF">2014-03-27T21:21:41Z</dcterms:modified>
</cp:coreProperties>
</file>