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811" autoAdjust="0"/>
  </p:normalViewPr>
  <p:slideViewPr>
    <p:cSldViewPr>
      <p:cViewPr varScale="1">
        <p:scale>
          <a:sx n="58" d="100"/>
          <a:sy n="58" d="100"/>
        </p:scale>
        <p:origin x="-23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493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493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D3732-AB0F-4715-8366-A68B2DEC197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24000" y="1119188"/>
            <a:ext cx="4029075" cy="3022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09636"/>
            <a:ext cx="5661660" cy="35260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05780"/>
            <a:ext cx="3066733" cy="4493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05780"/>
            <a:ext cx="3066733" cy="4493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DE067-BEBB-4BEF-8DB2-7619DDD41F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8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Selling Value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Language Matters (what we say = “recovery” happens for “consumers” – what they understand = “chronic illness management” for “patients” with addictions)</a:t>
            </a:r>
          </a:p>
          <a:p>
            <a:r>
              <a:rPr lang="en-US" dirty="0" smtClean="0"/>
              <a:t>How to build language</a:t>
            </a:r>
            <a:r>
              <a:rPr lang="en-US" baseline="0" dirty="0" smtClean="0"/>
              <a:t> that is shared by healthcare and the broader society</a:t>
            </a:r>
          </a:p>
          <a:p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does the market want?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we are really selling is “activation” – that is the function and value that we serve.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Value Proposition in terms of the Head (research), Heart (service side), Hand (??)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Creatively package what we do. 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doesn’t matter what you think you do. It matters about what they think you 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perpetuate this notion of the difference between addictions, mental health, and health. We connect with the human-ness of people in distress.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DE067-BEBB-4BEF-8DB2-7619DDD41F2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586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Identifying recovery versus treatment outcomes has been challenging. 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you know how to do (not what do you do)?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you operationalize it and prove it over the long haul?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you the least expensive, most effective, most valuable thing they have ever seen?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DE067-BEBB-4BEF-8DB2-7619DDD41F2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5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DE067-BEBB-4BEF-8DB2-7619DDD41F2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8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selling frame becomes more about sharing the “why” that aligns with people’s values in the room. (Designing services and systems that include consumers/end users in the building.)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need to get out of our own way. Why do we apologize for our values 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Universalize the message – life transformation applies to everyone.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Selling the science behind engagement and activation.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Partnering with other sectors.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jump and be less scared.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Peer leader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Maximize our roles as good relationship builders and make connections.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 your solution to the problem.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DE067-BEBB-4BEF-8DB2-7619DDD41F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3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/>
              <a:t>“There’s No Business Unless You Show Me the Business</a:t>
            </a:r>
            <a:r>
              <a:rPr lang="en-US" sz="2700" dirty="0" smtClean="0"/>
              <a:t>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possible or probable futures emerging from various themes?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Human based design. Engaging the population of end users to design the system. </a:t>
            </a:r>
          </a:p>
          <a:p>
            <a:r>
              <a:rPr lang="en-US" sz="2400" dirty="0"/>
              <a:t>Business models for peer and family organizations. Coherent business cases for peer organizations. </a:t>
            </a:r>
          </a:p>
          <a:p>
            <a:r>
              <a:rPr lang="en-US" sz="2400" dirty="0" smtClean="0"/>
              <a:t>Measurement is key-how to measure the program, the process, and the resource use. </a:t>
            </a:r>
          </a:p>
          <a:p>
            <a:r>
              <a:rPr lang="en-US" sz="2400" dirty="0" smtClean="0"/>
              <a:t>Technology will be key-connectivity with others</a:t>
            </a:r>
          </a:p>
          <a:p>
            <a:r>
              <a:rPr lang="en-US" sz="2400" dirty="0" smtClean="0"/>
              <a:t>Reframing what we do. </a:t>
            </a:r>
          </a:p>
          <a:p>
            <a:r>
              <a:rPr lang="en-US" sz="2400" dirty="0" smtClean="0"/>
              <a:t>Demographics are changing</a:t>
            </a:r>
          </a:p>
          <a:p>
            <a:r>
              <a:rPr lang="en-US" sz="2400" dirty="0" smtClean="0"/>
              <a:t>WE get in the way of our futures. </a:t>
            </a:r>
          </a:p>
          <a:p>
            <a:r>
              <a:rPr lang="en-US" sz="2400" dirty="0" smtClean="0"/>
              <a:t>Language matters-we lose people in the vision with the wrong language</a:t>
            </a:r>
          </a:p>
          <a:p>
            <a:r>
              <a:rPr lang="en-US" sz="2400" dirty="0" smtClean="0"/>
              <a:t>Values matter</a:t>
            </a:r>
          </a:p>
          <a:p>
            <a:r>
              <a:rPr lang="en-US" sz="2400" dirty="0" smtClean="0"/>
              <a:t>Have to have shared messaging of SUD/MH-no more division.</a:t>
            </a:r>
          </a:p>
          <a:p>
            <a:r>
              <a:rPr lang="en-US" sz="2400" dirty="0" smtClean="0"/>
              <a:t>We need DATA! Get used to DATA!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“There’s No Business Unless You Show Me the Business”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compelling role and/or contribution does behavioral health play/bring?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 are good at human design-engaging the end user in the system. </a:t>
            </a:r>
          </a:p>
          <a:p>
            <a:r>
              <a:rPr lang="en-US" sz="2400" dirty="0" smtClean="0"/>
              <a:t>We are experts in helping change.</a:t>
            </a:r>
          </a:p>
          <a:p>
            <a:r>
              <a:rPr lang="en-US" sz="2400" dirty="0" smtClean="0"/>
              <a:t>We can transform lives</a:t>
            </a:r>
          </a:p>
          <a:p>
            <a:r>
              <a:rPr lang="en-US" sz="2400" dirty="0" smtClean="0"/>
              <a:t>Build relationships, build partnerships, this is our expertise.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/>
              <a:t>“There’s No Business Unless You Show Me the Business”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are the challenges and opportunities for us as this future unfolds?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Framing the Challenge/Problem – Asking yourself the right questions, or you will miss the opportunity to solve the problem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 Health Economic Case Yet</a:t>
            </a:r>
          </a:p>
          <a:p>
            <a:r>
              <a:rPr lang="en-US" sz="2400" dirty="0" smtClean="0"/>
              <a:t>How to “sell” explain life transformation? How do we articulate our vision and what we can do in the future?</a:t>
            </a:r>
          </a:p>
          <a:p>
            <a:r>
              <a:rPr lang="en-US" sz="2400" dirty="0" smtClean="0"/>
              <a:t>Stop being victims/”begging” for the vision</a:t>
            </a:r>
          </a:p>
          <a:p>
            <a:r>
              <a:rPr lang="en-US" sz="2400" dirty="0" smtClean="0"/>
              <a:t>Partnering with those who balance our skills (evaluation expertise, data gathering, creating a coherent story)</a:t>
            </a:r>
          </a:p>
          <a:p>
            <a:r>
              <a:rPr lang="en-US" sz="2400" dirty="0" smtClean="0"/>
              <a:t>Use our skills differently-being able to use our understanding of behavior change to change decision makers.</a:t>
            </a:r>
          </a:p>
          <a:p>
            <a:r>
              <a:rPr lang="en-US" sz="2400" dirty="0" smtClean="0"/>
              <a:t>Embracing our Expertise and Stepping into our shoes!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11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2400" dirty="0"/>
              <a:t>“There’s No Business Unless You Show Me the Business”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Where </a:t>
            </a:r>
            <a:r>
              <a:rPr lang="en-US" sz="2400" dirty="0">
                <a:solidFill>
                  <a:srgbClr val="0070C0"/>
                </a:solidFill>
              </a:rPr>
              <a:t>are we seeing this future emerging? Programs, resources, examples.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 know what works. </a:t>
            </a:r>
          </a:p>
          <a:p>
            <a:r>
              <a:rPr lang="en-US" sz="2400" dirty="0" smtClean="0"/>
              <a:t>Peer models</a:t>
            </a:r>
          </a:p>
          <a:p>
            <a:r>
              <a:rPr lang="en-US" sz="2400" dirty="0" smtClean="0"/>
              <a:t>Recovery models</a:t>
            </a:r>
          </a:p>
          <a:p>
            <a:r>
              <a:rPr lang="en-US" sz="2400" dirty="0" smtClean="0"/>
              <a:t>Shift </a:t>
            </a:r>
            <a:r>
              <a:rPr lang="en-US" sz="2400" dirty="0"/>
              <a:t>from: 1 to 1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1 to Many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Many to </a:t>
            </a:r>
            <a:r>
              <a:rPr lang="en-US" sz="2400" dirty="0" smtClean="0"/>
              <a:t>Many</a:t>
            </a:r>
          </a:p>
          <a:p>
            <a:r>
              <a:rPr lang="en-US" sz="2400" dirty="0" smtClean="0"/>
              <a:t>New kinds of funding structures-Social Impact Bonds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28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“There’s No Business Unless You Show Me the Business”</a:t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does this mean for leading for the future?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Managing anxiety and yet feeling enough anxiety.</a:t>
            </a:r>
          </a:p>
          <a:p>
            <a:r>
              <a:rPr lang="en-US" sz="2400" dirty="0" smtClean="0"/>
              <a:t>Expand what we measure</a:t>
            </a:r>
          </a:p>
          <a:p>
            <a:r>
              <a:rPr lang="en-US" sz="2400" dirty="0" smtClean="0"/>
              <a:t>Bring solutions to the table</a:t>
            </a:r>
          </a:p>
          <a:p>
            <a:r>
              <a:rPr lang="en-US" sz="2400" dirty="0" smtClean="0"/>
              <a:t>Understand the landmines in selling </a:t>
            </a:r>
            <a:r>
              <a:rPr lang="en-US" sz="2400" dirty="0"/>
              <a:t>the story? Identify the characters and what </a:t>
            </a:r>
            <a:r>
              <a:rPr lang="en-US" sz="2400" dirty="0" smtClean="0"/>
              <a:t>each character values-sell to the value-engage their shared value. </a:t>
            </a:r>
            <a:endParaRPr lang="en-US" sz="2400" dirty="0"/>
          </a:p>
          <a:p>
            <a:r>
              <a:rPr lang="en-US" sz="2400" dirty="0"/>
              <a:t>We are hesitant to measure what we do because we are afraid of it. </a:t>
            </a:r>
            <a:endParaRPr lang="en-US" sz="2400" dirty="0" smtClean="0"/>
          </a:p>
          <a:p>
            <a:r>
              <a:rPr lang="en-US" sz="2400" dirty="0"/>
              <a:t>Embracing our Expertise and </a:t>
            </a:r>
            <a:r>
              <a:rPr lang="en-US" sz="2400" dirty="0" smtClean="0"/>
              <a:t>Stepping </a:t>
            </a:r>
            <a:r>
              <a:rPr lang="en-US" sz="2400" dirty="0"/>
              <a:t>into our shoes</a:t>
            </a:r>
            <a:r>
              <a:rPr lang="en-US" sz="2400" dirty="0" smtClean="0"/>
              <a:t>!</a:t>
            </a:r>
          </a:p>
          <a:p>
            <a:r>
              <a:rPr lang="en-US" sz="2400" dirty="0"/>
              <a:t>Get out of shameful role “specialness” and stand tall on what we do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Embrace </a:t>
            </a:r>
            <a:r>
              <a:rPr lang="en-US" sz="2400" dirty="0"/>
              <a:t>heroism</a:t>
            </a:r>
          </a:p>
          <a:p>
            <a:r>
              <a:rPr lang="en-US" sz="2400" dirty="0" smtClean="0"/>
              <a:t>Good Story Tellers</a:t>
            </a:r>
          </a:p>
          <a:p>
            <a:r>
              <a:rPr lang="en-US" sz="2400" dirty="0" smtClean="0"/>
              <a:t>Need people who can see the future and hold the future in one hand and the present in another.</a:t>
            </a:r>
          </a:p>
          <a:p>
            <a:r>
              <a:rPr lang="en-US" sz="2400" dirty="0" smtClean="0"/>
              <a:t>Need people comfortable and okay with vague and unknown.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233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696</Words>
  <Application>Microsoft Office PowerPoint</Application>
  <PresentationFormat>On-screen Show (4:3)</PresentationFormat>
  <Paragraphs>83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“There’s No Business Unless You Show Me the Business” What are the possible or probable futures emerging from various themes?</vt:lpstr>
      <vt:lpstr>“There’s No Business Unless You Show Me the Business” What compelling role and/or contribution does behavioral health play/bring?</vt:lpstr>
      <vt:lpstr>“There’s No Business Unless You Show Me the Business” What are the challenges and opportunities for us as this future unfolds?</vt:lpstr>
      <vt:lpstr>“There’s No Business Unless You Show Me the Business” Where are we seeing this future emerging? Programs, resources, examples.</vt:lpstr>
      <vt:lpstr>“There’s No Business Unless You Show Me the Business” What does this mean for leading for the future?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9</cp:revision>
  <cp:lastPrinted>2014-03-27T23:10:12Z</cp:lastPrinted>
  <dcterms:created xsi:type="dcterms:W3CDTF">2014-02-18T19:07:14Z</dcterms:created>
  <dcterms:modified xsi:type="dcterms:W3CDTF">2014-03-27T23:10:54Z</dcterms:modified>
</cp:coreProperties>
</file>