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possible or probable futures emerging from various themes?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Health is accepted as a basic right with open access and full coverage for all. Human-based design – “a check up from the neck up.”</a:t>
            </a:r>
          </a:p>
          <a:p>
            <a:r>
              <a:rPr lang="en-US" sz="2400" dirty="0" smtClean="0"/>
              <a:t>Mental health and substance use are in tandem as a focus for all health concerns in order to achieve optimum outcomes.</a:t>
            </a:r>
          </a:p>
          <a:p>
            <a:r>
              <a:rPr lang="en-US" sz="2400" dirty="0" smtClean="0"/>
              <a:t>Behavioral and physical health occur in a single system of care.</a:t>
            </a:r>
          </a:p>
          <a:p>
            <a:r>
              <a:rPr lang="en-US" sz="2400" dirty="0" smtClean="0"/>
              <a:t>Measurement and technology are key levers in advancing all of health care, especially behavioral health</a:t>
            </a:r>
            <a:r>
              <a:rPr lang="en-US" sz="2400" dirty="0"/>
              <a:t>. Purchasing outcomes.</a:t>
            </a:r>
          </a:p>
          <a:p>
            <a:r>
              <a:rPr lang="en-US" sz="2400" dirty="0" smtClean="0"/>
              <a:t>Access </a:t>
            </a:r>
            <a:r>
              <a:rPr lang="en-US" sz="2400" dirty="0"/>
              <a:t>to my health information/history will be comprehensive and real time.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possible or probable futures emerging from various themes?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concept of place is not a barrier.</a:t>
            </a:r>
          </a:p>
          <a:p>
            <a:r>
              <a:rPr lang="en-US" sz="2400" dirty="0" smtClean="0"/>
              <a:t>The business model in play shows value, understand </a:t>
            </a:r>
            <a:r>
              <a:rPr lang="en-US" sz="2400" dirty="0" err="1" smtClean="0"/>
              <a:t>payor</a:t>
            </a:r>
            <a:r>
              <a:rPr lang="en-US" sz="2400" dirty="0" smtClean="0"/>
              <a:t>-beneficiary link, and provide adequate revenue streams for sustainability and innovation.</a:t>
            </a:r>
          </a:p>
          <a:p>
            <a:r>
              <a:rPr lang="en-US" sz="2400" dirty="0" smtClean="0"/>
              <a:t>Communities succeed by taking ownership of their infrastructure that supports health wellness, and quality of life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Wellness-driven health </a:t>
            </a:r>
            <a:r>
              <a:rPr lang="en-US" sz="2400" dirty="0" smtClean="0"/>
              <a:t>care.</a:t>
            </a:r>
            <a:endParaRPr lang="en-US" sz="2400" dirty="0"/>
          </a:p>
          <a:p>
            <a:r>
              <a:rPr lang="en-US" sz="2400" dirty="0"/>
              <a:t>Personalized </a:t>
            </a:r>
            <a:r>
              <a:rPr lang="en-US" sz="2400" dirty="0" smtClean="0"/>
              <a:t>medicine. </a:t>
            </a: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41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compelling role and/or contribution does behavioral health play/bring?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Experts in helping individuals change, building relationships, and transforming lives; we build human and social capital.</a:t>
            </a:r>
          </a:p>
          <a:p>
            <a:r>
              <a:rPr lang="en-US" sz="2400" dirty="0" smtClean="0"/>
              <a:t>Behavioral health could assist in bending the cost curve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We </a:t>
            </a:r>
            <a:r>
              <a:rPr lang="en-US" sz="2400" dirty="0" smtClean="0"/>
              <a:t>have developed a </a:t>
            </a:r>
            <a:r>
              <a:rPr lang="en-US" sz="2400" dirty="0"/>
              <a:t>skilled peer workforce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does this mean for leading for the future?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Leadership is a bottom-up approach that is driven by the “why” and the community moves to define “how” and “what” in a continuously evolving cycle.</a:t>
            </a:r>
          </a:p>
          <a:p>
            <a:r>
              <a:rPr lang="en-US" sz="2400" dirty="0" smtClean="0"/>
              <a:t>Talk with people and professions we don’t normally include in our discussions and decisions.</a:t>
            </a:r>
          </a:p>
          <a:p>
            <a:r>
              <a:rPr lang="en-US" sz="2400" dirty="0" smtClean="0"/>
              <a:t>Change our language.</a:t>
            </a:r>
          </a:p>
          <a:p>
            <a:r>
              <a:rPr lang="en-US" sz="2400" dirty="0" smtClean="0"/>
              <a:t>Behavioral health as a player needs to bring to the table solutions, clarifications, and a value proposition.</a:t>
            </a:r>
          </a:p>
          <a:p>
            <a:r>
              <a:rPr lang="en-US" sz="2400" dirty="0" smtClean="0"/>
              <a:t>Behavioral health leaders need to present as partners, not special victims.</a:t>
            </a:r>
          </a:p>
          <a:p>
            <a:r>
              <a:rPr lang="en-US" sz="2400" dirty="0" smtClean="0"/>
              <a:t>People can see and hold the future in one hand and the present in the other. Comfortable with vague and unknown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Leaders </a:t>
            </a:r>
            <a:r>
              <a:rPr lang="en-US" sz="2400" dirty="0"/>
              <a:t>who are innovative </a:t>
            </a:r>
            <a:r>
              <a:rPr lang="en-US" sz="2400" dirty="0" smtClean="0"/>
              <a:t>thinkers and use </a:t>
            </a:r>
            <a:r>
              <a:rPr lang="en-US" sz="2400" dirty="0"/>
              <a:t>their vision and purpose to  see opportunities in the environment.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33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357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are the possible or probable futures emerging from various themes?</vt:lpstr>
      <vt:lpstr>What are the possible or probable futures emerging from various themes?</vt:lpstr>
      <vt:lpstr>What compelling role and/or contribution does behavioral health play/bring?</vt:lpstr>
      <vt:lpstr>What does this mean for leading for the future?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8</cp:revision>
  <cp:lastPrinted>2014-03-28T00:33:42Z</cp:lastPrinted>
  <dcterms:created xsi:type="dcterms:W3CDTF">2014-02-18T19:07:14Z</dcterms:created>
  <dcterms:modified xsi:type="dcterms:W3CDTF">2014-03-28T00:35:27Z</dcterms:modified>
</cp:coreProperties>
</file>